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95" r:id="rId4"/>
    <p:sldId id="296" r:id="rId5"/>
    <p:sldId id="270" r:id="rId6"/>
    <p:sldId id="299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9" r:id="rId17"/>
    <p:sldId id="278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Quantico" panose="020B060402020202020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Titillium Web Light" panose="020B0604020202020204" charset="0"/>
      <p:regular r:id="rId36"/>
      <p:bold r:id="rId37"/>
      <p:italic r:id="rId38"/>
      <p:boldItalic r:id="rId39"/>
    </p:embeddedFont>
    <p:embeddedFont>
      <p:font typeface="B Nazanin" panose="00000400000000000000" pitchFamily="2" charset="-78"/>
      <p:regular r:id="rId40"/>
      <p:bold r:id="rId41"/>
    </p:embeddedFont>
    <p:embeddedFont>
      <p:font typeface="Titillium Web" panose="020B060402020202020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FD0"/>
    <a:srgbClr val="FFFFFF"/>
    <a:srgbClr val="B5FFBF"/>
    <a:srgbClr val="D7FFCF"/>
    <a:srgbClr val="B5FFB7"/>
    <a:srgbClr val="BCFFAF"/>
    <a:srgbClr val="778F73"/>
    <a:srgbClr val="145C6B"/>
    <a:srgbClr val="303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171DD6-2702-4FCF-BC82-B343C2BCD5F6}">
  <a:tblStyle styleId="{25171DD6-2702-4FCF-BC82-B343C2BCD5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AF98B6-0896-4745-9ED8-C8CFF3DE44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07"/>
    <p:restoredTop sz="94679"/>
  </p:normalViewPr>
  <p:slideViewPr>
    <p:cSldViewPr snapToGrid="0">
      <p:cViewPr varScale="1">
        <p:scale>
          <a:sx n="84" d="100"/>
          <a:sy n="84" d="100"/>
        </p:scale>
        <p:origin x="11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6436" cy="5144872"/>
          </a:xfrm>
          <a:custGeom>
            <a:avLst/>
            <a:gdLst/>
            <a:ahLst/>
            <a:cxnLst/>
            <a:rect l="l" t="t" r="r" b="b"/>
            <a:pathLst>
              <a:path w="3464559" h="1948815" extrusionOk="0">
                <a:moveTo>
                  <a:pt x="1162685" y="742315"/>
                </a:moveTo>
                <a:cubicBezTo>
                  <a:pt x="1426846" y="572135"/>
                  <a:pt x="1547496" y="304800"/>
                  <a:pt x="1484630" y="635"/>
                </a:cubicBezTo>
                <a:lnTo>
                  <a:pt x="1482090" y="635"/>
                </a:lnTo>
                <a:cubicBezTo>
                  <a:pt x="1486535" y="20320"/>
                  <a:pt x="1490346" y="44450"/>
                  <a:pt x="1493521" y="70485"/>
                </a:cubicBezTo>
                <a:cubicBezTo>
                  <a:pt x="1530350" y="407035"/>
                  <a:pt x="1348105" y="641985"/>
                  <a:pt x="1092835" y="781050"/>
                </a:cubicBezTo>
                <a:cubicBezTo>
                  <a:pt x="1033145" y="814705"/>
                  <a:pt x="960120" y="843280"/>
                  <a:pt x="897255" y="874395"/>
                </a:cubicBezTo>
                <a:cubicBezTo>
                  <a:pt x="698500" y="972185"/>
                  <a:pt x="528955" y="1082675"/>
                  <a:pt x="391795" y="1240155"/>
                </a:cubicBezTo>
                <a:cubicBezTo>
                  <a:pt x="236220" y="1420495"/>
                  <a:pt x="145415" y="1656715"/>
                  <a:pt x="123825" y="1948180"/>
                </a:cubicBezTo>
                <a:lnTo>
                  <a:pt x="123825" y="1948180"/>
                </a:lnTo>
                <a:cubicBezTo>
                  <a:pt x="152400" y="1689100"/>
                  <a:pt x="210185" y="1506855"/>
                  <a:pt x="313055" y="1349375"/>
                </a:cubicBezTo>
                <a:cubicBezTo>
                  <a:pt x="575945" y="954405"/>
                  <a:pt x="1013460" y="850265"/>
                  <a:pt x="1162685" y="742315"/>
                </a:cubicBezTo>
                <a:close/>
                <a:moveTo>
                  <a:pt x="1208405" y="768350"/>
                </a:moveTo>
                <a:cubicBezTo>
                  <a:pt x="1482090" y="605155"/>
                  <a:pt x="1635760" y="338455"/>
                  <a:pt x="1587500" y="10795"/>
                </a:cubicBezTo>
                <a:cubicBezTo>
                  <a:pt x="1586865" y="7620"/>
                  <a:pt x="1586230" y="3810"/>
                  <a:pt x="1586230" y="635"/>
                </a:cubicBezTo>
                <a:lnTo>
                  <a:pt x="1583055" y="635"/>
                </a:lnTo>
                <a:cubicBezTo>
                  <a:pt x="1583055" y="635"/>
                  <a:pt x="1583055" y="635"/>
                  <a:pt x="1583055" y="1270"/>
                </a:cubicBezTo>
                <a:cubicBezTo>
                  <a:pt x="1588771" y="36195"/>
                  <a:pt x="1593850" y="81280"/>
                  <a:pt x="1593850" y="134620"/>
                </a:cubicBezTo>
                <a:cubicBezTo>
                  <a:pt x="1588771" y="465455"/>
                  <a:pt x="1385571" y="676275"/>
                  <a:pt x="1143000" y="802640"/>
                </a:cubicBezTo>
                <a:cubicBezTo>
                  <a:pt x="1069340" y="842010"/>
                  <a:pt x="980440" y="873125"/>
                  <a:pt x="904875" y="909955"/>
                </a:cubicBezTo>
                <a:cubicBezTo>
                  <a:pt x="687070" y="1014730"/>
                  <a:pt x="492760" y="1145540"/>
                  <a:pt x="355600" y="1339215"/>
                </a:cubicBezTo>
                <a:cubicBezTo>
                  <a:pt x="234950" y="1508760"/>
                  <a:pt x="179705" y="1708785"/>
                  <a:pt x="155575" y="1924685"/>
                </a:cubicBezTo>
                <a:cubicBezTo>
                  <a:pt x="154940" y="1932940"/>
                  <a:pt x="153035" y="1941195"/>
                  <a:pt x="153035" y="1948815"/>
                </a:cubicBezTo>
                <a:lnTo>
                  <a:pt x="156210" y="1948815"/>
                </a:lnTo>
                <a:cubicBezTo>
                  <a:pt x="167005" y="1845310"/>
                  <a:pt x="181610" y="1763395"/>
                  <a:pt x="201930" y="1685290"/>
                </a:cubicBezTo>
                <a:cubicBezTo>
                  <a:pt x="370840" y="1021080"/>
                  <a:pt x="1032510" y="889635"/>
                  <a:pt x="1208405" y="768350"/>
                </a:cubicBezTo>
                <a:close/>
                <a:moveTo>
                  <a:pt x="1312546" y="758190"/>
                </a:moveTo>
                <a:cubicBezTo>
                  <a:pt x="1579880" y="587375"/>
                  <a:pt x="1724660" y="316865"/>
                  <a:pt x="1685925" y="635"/>
                </a:cubicBezTo>
                <a:lnTo>
                  <a:pt x="1683385" y="635"/>
                </a:lnTo>
                <a:cubicBezTo>
                  <a:pt x="1687830" y="34925"/>
                  <a:pt x="1691005" y="81280"/>
                  <a:pt x="1689100" y="133985"/>
                </a:cubicBezTo>
                <a:cubicBezTo>
                  <a:pt x="1671955" y="469265"/>
                  <a:pt x="1462405" y="680720"/>
                  <a:pt x="1223646" y="807085"/>
                </a:cubicBezTo>
                <a:cubicBezTo>
                  <a:pt x="1179196" y="830580"/>
                  <a:pt x="1132840" y="852170"/>
                  <a:pt x="1082675" y="871855"/>
                </a:cubicBezTo>
                <a:cubicBezTo>
                  <a:pt x="732790" y="1004570"/>
                  <a:pt x="488315" y="1180465"/>
                  <a:pt x="348615" y="1404620"/>
                </a:cubicBezTo>
                <a:cubicBezTo>
                  <a:pt x="238760" y="1581785"/>
                  <a:pt x="196215" y="1781810"/>
                  <a:pt x="184785" y="1948180"/>
                </a:cubicBezTo>
                <a:lnTo>
                  <a:pt x="185420" y="1948180"/>
                </a:lnTo>
                <a:cubicBezTo>
                  <a:pt x="207010" y="1772920"/>
                  <a:pt x="234315" y="1593850"/>
                  <a:pt x="348615" y="1409700"/>
                </a:cubicBezTo>
                <a:cubicBezTo>
                  <a:pt x="636905" y="963930"/>
                  <a:pt x="1096646" y="910590"/>
                  <a:pt x="1312546" y="758190"/>
                </a:cubicBezTo>
                <a:close/>
                <a:moveTo>
                  <a:pt x="1169035" y="676910"/>
                </a:moveTo>
                <a:cubicBezTo>
                  <a:pt x="1337946" y="538480"/>
                  <a:pt x="1438275" y="332105"/>
                  <a:pt x="1400810" y="78740"/>
                </a:cubicBezTo>
                <a:cubicBezTo>
                  <a:pt x="1395730" y="50165"/>
                  <a:pt x="1391921" y="21590"/>
                  <a:pt x="1384935" y="635"/>
                </a:cubicBezTo>
                <a:lnTo>
                  <a:pt x="1379221" y="635"/>
                </a:lnTo>
                <a:cubicBezTo>
                  <a:pt x="1456055" y="304165"/>
                  <a:pt x="1341755" y="559435"/>
                  <a:pt x="1098550" y="722630"/>
                </a:cubicBezTo>
                <a:cubicBezTo>
                  <a:pt x="1061085" y="748030"/>
                  <a:pt x="1019810" y="772160"/>
                  <a:pt x="975360" y="794385"/>
                </a:cubicBezTo>
                <a:cubicBezTo>
                  <a:pt x="622935" y="960755"/>
                  <a:pt x="400685" y="1129030"/>
                  <a:pt x="257810" y="1369695"/>
                </a:cubicBezTo>
                <a:cubicBezTo>
                  <a:pt x="156845" y="1543050"/>
                  <a:pt x="114935" y="1722120"/>
                  <a:pt x="89535" y="1929765"/>
                </a:cubicBezTo>
                <a:cubicBezTo>
                  <a:pt x="88265" y="1936750"/>
                  <a:pt x="87630" y="1943100"/>
                  <a:pt x="87630" y="1948815"/>
                </a:cubicBezTo>
                <a:lnTo>
                  <a:pt x="92075" y="1948815"/>
                </a:lnTo>
                <a:cubicBezTo>
                  <a:pt x="109220" y="1834515"/>
                  <a:pt x="123190" y="1727200"/>
                  <a:pt x="151130" y="1637665"/>
                </a:cubicBezTo>
                <a:cubicBezTo>
                  <a:pt x="342900" y="966470"/>
                  <a:pt x="972185" y="860425"/>
                  <a:pt x="1169035" y="676910"/>
                </a:cubicBezTo>
                <a:close/>
                <a:moveTo>
                  <a:pt x="1030605" y="650875"/>
                </a:moveTo>
                <a:cubicBezTo>
                  <a:pt x="1231265" y="472440"/>
                  <a:pt x="1261110" y="227965"/>
                  <a:pt x="1178560" y="635"/>
                </a:cubicBezTo>
                <a:lnTo>
                  <a:pt x="1175385" y="635"/>
                </a:lnTo>
                <a:cubicBezTo>
                  <a:pt x="1190625" y="41910"/>
                  <a:pt x="1201421" y="85090"/>
                  <a:pt x="1207771" y="118110"/>
                </a:cubicBezTo>
                <a:cubicBezTo>
                  <a:pt x="1252855" y="367665"/>
                  <a:pt x="1154430" y="569595"/>
                  <a:pt x="951865" y="709295"/>
                </a:cubicBezTo>
                <a:cubicBezTo>
                  <a:pt x="926465" y="727075"/>
                  <a:pt x="899795" y="743585"/>
                  <a:pt x="870585" y="759460"/>
                </a:cubicBezTo>
                <a:cubicBezTo>
                  <a:pt x="557530" y="932180"/>
                  <a:pt x="371475" y="1082040"/>
                  <a:pt x="243840" y="1265555"/>
                </a:cubicBezTo>
                <a:cubicBezTo>
                  <a:pt x="123825" y="1440180"/>
                  <a:pt x="47625" y="1658620"/>
                  <a:pt x="21590" y="1948180"/>
                </a:cubicBezTo>
                <a:lnTo>
                  <a:pt x="21590" y="1948180"/>
                </a:lnTo>
                <a:cubicBezTo>
                  <a:pt x="59690" y="1642745"/>
                  <a:pt x="123190" y="1440815"/>
                  <a:pt x="251460" y="1259205"/>
                </a:cubicBezTo>
                <a:cubicBezTo>
                  <a:pt x="514985" y="897890"/>
                  <a:pt x="885825" y="791210"/>
                  <a:pt x="1030605" y="650875"/>
                </a:cubicBezTo>
                <a:close/>
                <a:moveTo>
                  <a:pt x="955675" y="1035050"/>
                </a:moveTo>
                <a:cubicBezTo>
                  <a:pt x="1100455" y="967740"/>
                  <a:pt x="1285875" y="924560"/>
                  <a:pt x="1424305" y="849630"/>
                </a:cubicBezTo>
                <a:cubicBezTo>
                  <a:pt x="1666875" y="726440"/>
                  <a:pt x="1883410" y="528320"/>
                  <a:pt x="1959610" y="223520"/>
                </a:cubicBezTo>
                <a:cubicBezTo>
                  <a:pt x="1980565" y="133350"/>
                  <a:pt x="1985646" y="80010"/>
                  <a:pt x="1984375" y="635"/>
                </a:cubicBezTo>
                <a:lnTo>
                  <a:pt x="1981835" y="635"/>
                </a:lnTo>
                <a:cubicBezTo>
                  <a:pt x="1988185" y="438785"/>
                  <a:pt x="1694180" y="748030"/>
                  <a:pt x="1297305" y="904240"/>
                </a:cubicBezTo>
                <a:cubicBezTo>
                  <a:pt x="1157605" y="956945"/>
                  <a:pt x="1005840" y="1001395"/>
                  <a:pt x="887095" y="1064260"/>
                </a:cubicBezTo>
                <a:cubicBezTo>
                  <a:pt x="495300" y="1257935"/>
                  <a:pt x="285750" y="1552575"/>
                  <a:pt x="273685" y="1948180"/>
                </a:cubicBezTo>
                <a:lnTo>
                  <a:pt x="273685" y="1948180"/>
                </a:lnTo>
                <a:cubicBezTo>
                  <a:pt x="300355" y="1496695"/>
                  <a:pt x="537845" y="1223645"/>
                  <a:pt x="955675" y="1035050"/>
                </a:cubicBezTo>
                <a:close/>
                <a:moveTo>
                  <a:pt x="1320165" y="807085"/>
                </a:moveTo>
                <a:cubicBezTo>
                  <a:pt x="1630046" y="637540"/>
                  <a:pt x="1815465" y="351155"/>
                  <a:pt x="1785621" y="635"/>
                </a:cubicBezTo>
                <a:lnTo>
                  <a:pt x="1783080" y="635"/>
                </a:lnTo>
                <a:cubicBezTo>
                  <a:pt x="1784985" y="20320"/>
                  <a:pt x="1786255" y="43815"/>
                  <a:pt x="1786255" y="70485"/>
                </a:cubicBezTo>
                <a:cubicBezTo>
                  <a:pt x="1784985" y="448310"/>
                  <a:pt x="1544955" y="697230"/>
                  <a:pt x="1259840" y="835660"/>
                </a:cubicBezTo>
                <a:cubicBezTo>
                  <a:pt x="1178560" y="876935"/>
                  <a:pt x="1080135" y="908050"/>
                  <a:pt x="993140" y="944880"/>
                </a:cubicBezTo>
                <a:cubicBezTo>
                  <a:pt x="774700" y="1038225"/>
                  <a:pt x="589280" y="1151890"/>
                  <a:pt x="445135" y="1323340"/>
                </a:cubicBezTo>
                <a:cubicBezTo>
                  <a:pt x="328295" y="1461135"/>
                  <a:pt x="256540" y="1637030"/>
                  <a:pt x="227965" y="1830070"/>
                </a:cubicBezTo>
                <a:cubicBezTo>
                  <a:pt x="221615" y="1870075"/>
                  <a:pt x="217170" y="1908810"/>
                  <a:pt x="213360" y="1948180"/>
                </a:cubicBezTo>
                <a:lnTo>
                  <a:pt x="215900" y="1948180"/>
                </a:lnTo>
                <a:cubicBezTo>
                  <a:pt x="230505" y="1801495"/>
                  <a:pt x="257175" y="1619250"/>
                  <a:pt x="365760" y="1439545"/>
                </a:cubicBezTo>
                <a:cubicBezTo>
                  <a:pt x="636905" y="1000125"/>
                  <a:pt x="1139825" y="920750"/>
                  <a:pt x="1320165" y="807085"/>
                </a:cubicBezTo>
                <a:close/>
                <a:moveTo>
                  <a:pt x="1230630" y="967740"/>
                </a:moveTo>
                <a:cubicBezTo>
                  <a:pt x="1319530" y="939800"/>
                  <a:pt x="1398905" y="908050"/>
                  <a:pt x="1474471" y="871220"/>
                </a:cubicBezTo>
                <a:cubicBezTo>
                  <a:pt x="1827530" y="702310"/>
                  <a:pt x="2080896" y="388620"/>
                  <a:pt x="2082165" y="0"/>
                </a:cubicBezTo>
                <a:lnTo>
                  <a:pt x="2081530" y="0"/>
                </a:lnTo>
                <a:cubicBezTo>
                  <a:pt x="2064385" y="457835"/>
                  <a:pt x="1764665" y="763270"/>
                  <a:pt x="1343660" y="925195"/>
                </a:cubicBezTo>
                <a:cubicBezTo>
                  <a:pt x="1207771" y="975360"/>
                  <a:pt x="1030605" y="1023620"/>
                  <a:pt x="901700" y="1091565"/>
                </a:cubicBezTo>
                <a:cubicBezTo>
                  <a:pt x="525780" y="1273810"/>
                  <a:pt x="302895" y="1569085"/>
                  <a:pt x="300355" y="1948180"/>
                </a:cubicBezTo>
                <a:lnTo>
                  <a:pt x="300355" y="1948180"/>
                </a:lnTo>
                <a:cubicBezTo>
                  <a:pt x="322580" y="1429385"/>
                  <a:pt x="676275" y="1136650"/>
                  <a:pt x="1230630" y="967740"/>
                </a:cubicBezTo>
                <a:close/>
                <a:moveTo>
                  <a:pt x="1195071" y="1046480"/>
                </a:moveTo>
                <a:cubicBezTo>
                  <a:pt x="1330325" y="1007110"/>
                  <a:pt x="1464310" y="968375"/>
                  <a:pt x="1579246" y="914400"/>
                </a:cubicBezTo>
                <a:cubicBezTo>
                  <a:pt x="1960880" y="743585"/>
                  <a:pt x="2251710" y="423545"/>
                  <a:pt x="2280921" y="635"/>
                </a:cubicBezTo>
                <a:lnTo>
                  <a:pt x="2277746" y="635"/>
                </a:lnTo>
                <a:cubicBezTo>
                  <a:pt x="2277110" y="14605"/>
                  <a:pt x="2275840" y="30480"/>
                  <a:pt x="2273300" y="48895"/>
                </a:cubicBezTo>
                <a:cubicBezTo>
                  <a:pt x="2211705" y="528320"/>
                  <a:pt x="1842771" y="831215"/>
                  <a:pt x="1410335" y="978535"/>
                </a:cubicBezTo>
                <a:cubicBezTo>
                  <a:pt x="1279525" y="1021715"/>
                  <a:pt x="1112521" y="1062355"/>
                  <a:pt x="986155" y="1122045"/>
                </a:cubicBezTo>
                <a:cubicBezTo>
                  <a:pt x="692150" y="1250315"/>
                  <a:pt x="403225" y="1477645"/>
                  <a:pt x="356870" y="1850390"/>
                </a:cubicBezTo>
                <a:cubicBezTo>
                  <a:pt x="351790" y="1891665"/>
                  <a:pt x="351155" y="1925320"/>
                  <a:pt x="351155" y="1948815"/>
                </a:cubicBezTo>
                <a:lnTo>
                  <a:pt x="353695" y="1948815"/>
                </a:lnTo>
                <a:cubicBezTo>
                  <a:pt x="353695" y="1877060"/>
                  <a:pt x="358775" y="1717675"/>
                  <a:pt x="467360" y="1541145"/>
                </a:cubicBezTo>
                <a:cubicBezTo>
                  <a:pt x="627380" y="1284605"/>
                  <a:pt x="903605" y="1139190"/>
                  <a:pt x="1195071" y="1046480"/>
                </a:cubicBezTo>
                <a:close/>
                <a:moveTo>
                  <a:pt x="1263015" y="992505"/>
                </a:moveTo>
                <a:cubicBezTo>
                  <a:pt x="1346835" y="967740"/>
                  <a:pt x="1422400" y="939800"/>
                  <a:pt x="1495425" y="906780"/>
                </a:cubicBezTo>
                <a:cubicBezTo>
                  <a:pt x="1878965" y="739775"/>
                  <a:pt x="2167255" y="415290"/>
                  <a:pt x="2181225" y="0"/>
                </a:cubicBezTo>
                <a:lnTo>
                  <a:pt x="2180590" y="0"/>
                </a:lnTo>
                <a:cubicBezTo>
                  <a:pt x="2143125" y="546735"/>
                  <a:pt x="1732915" y="866775"/>
                  <a:pt x="1177925" y="1015365"/>
                </a:cubicBezTo>
                <a:cubicBezTo>
                  <a:pt x="638810" y="1185545"/>
                  <a:pt x="323850" y="1515110"/>
                  <a:pt x="328295" y="1947545"/>
                </a:cubicBezTo>
                <a:lnTo>
                  <a:pt x="328295" y="1947545"/>
                </a:lnTo>
                <a:cubicBezTo>
                  <a:pt x="337820" y="1456690"/>
                  <a:pt x="701675" y="1151255"/>
                  <a:pt x="1263015" y="992505"/>
                </a:cubicBezTo>
                <a:close/>
                <a:moveTo>
                  <a:pt x="482600" y="971550"/>
                </a:moveTo>
                <a:cubicBezTo>
                  <a:pt x="714375" y="788035"/>
                  <a:pt x="902970" y="720725"/>
                  <a:pt x="1006475" y="592455"/>
                </a:cubicBezTo>
                <a:cubicBezTo>
                  <a:pt x="1160780" y="415290"/>
                  <a:pt x="1156335" y="191135"/>
                  <a:pt x="1075690" y="635"/>
                </a:cubicBezTo>
                <a:lnTo>
                  <a:pt x="1072515" y="635"/>
                </a:lnTo>
                <a:cubicBezTo>
                  <a:pt x="1089025" y="40005"/>
                  <a:pt x="1102360" y="80645"/>
                  <a:pt x="1109980" y="113030"/>
                </a:cubicBezTo>
                <a:cubicBezTo>
                  <a:pt x="1169035" y="358775"/>
                  <a:pt x="1082040" y="561975"/>
                  <a:pt x="875665" y="705485"/>
                </a:cubicBezTo>
                <a:cubicBezTo>
                  <a:pt x="489585" y="941705"/>
                  <a:pt x="247650" y="1111250"/>
                  <a:pt x="104775" y="1447165"/>
                </a:cubicBezTo>
                <a:cubicBezTo>
                  <a:pt x="58420" y="1558290"/>
                  <a:pt x="22860" y="1685290"/>
                  <a:pt x="635" y="1831975"/>
                </a:cubicBezTo>
                <a:lnTo>
                  <a:pt x="635" y="1849755"/>
                </a:lnTo>
                <a:cubicBezTo>
                  <a:pt x="63500" y="1457325"/>
                  <a:pt x="182245" y="1210945"/>
                  <a:pt x="482600" y="971550"/>
                </a:cubicBezTo>
                <a:close/>
                <a:moveTo>
                  <a:pt x="1353821" y="839470"/>
                </a:moveTo>
                <a:cubicBezTo>
                  <a:pt x="1670050" y="679450"/>
                  <a:pt x="1882775" y="408305"/>
                  <a:pt x="1887855" y="52705"/>
                </a:cubicBezTo>
                <a:cubicBezTo>
                  <a:pt x="1887221" y="38100"/>
                  <a:pt x="1888490" y="15875"/>
                  <a:pt x="1886585" y="635"/>
                </a:cubicBezTo>
                <a:lnTo>
                  <a:pt x="1880871" y="635"/>
                </a:lnTo>
                <a:cubicBezTo>
                  <a:pt x="1880871" y="635"/>
                  <a:pt x="1880871" y="1270"/>
                  <a:pt x="1880871" y="1270"/>
                </a:cubicBezTo>
                <a:cubicBezTo>
                  <a:pt x="1898015" y="332740"/>
                  <a:pt x="1724660" y="602615"/>
                  <a:pt x="1467485" y="767715"/>
                </a:cubicBezTo>
                <a:cubicBezTo>
                  <a:pt x="1337946" y="856615"/>
                  <a:pt x="1172210" y="911225"/>
                  <a:pt x="1020445" y="967740"/>
                </a:cubicBezTo>
                <a:cubicBezTo>
                  <a:pt x="803910" y="1056005"/>
                  <a:pt x="619760" y="1165860"/>
                  <a:pt x="474980" y="1332230"/>
                </a:cubicBezTo>
                <a:cubicBezTo>
                  <a:pt x="329565" y="1499870"/>
                  <a:pt x="271145" y="1687195"/>
                  <a:pt x="248920" y="1869440"/>
                </a:cubicBezTo>
                <a:cubicBezTo>
                  <a:pt x="245745" y="1896745"/>
                  <a:pt x="242570" y="1923415"/>
                  <a:pt x="240665" y="1948180"/>
                </a:cubicBezTo>
                <a:lnTo>
                  <a:pt x="245745" y="1948180"/>
                </a:lnTo>
                <a:cubicBezTo>
                  <a:pt x="260985" y="1810385"/>
                  <a:pt x="280035" y="1636395"/>
                  <a:pt x="391160" y="1455420"/>
                </a:cubicBezTo>
                <a:cubicBezTo>
                  <a:pt x="663575" y="1021080"/>
                  <a:pt x="1175385" y="942975"/>
                  <a:pt x="1353821" y="839470"/>
                </a:cubicBezTo>
                <a:close/>
                <a:moveTo>
                  <a:pt x="847725" y="561340"/>
                </a:moveTo>
                <a:cubicBezTo>
                  <a:pt x="1028065" y="394335"/>
                  <a:pt x="1018540" y="168910"/>
                  <a:pt x="935355" y="0"/>
                </a:cubicBezTo>
                <a:lnTo>
                  <a:pt x="929640" y="0"/>
                </a:lnTo>
                <a:cubicBezTo>
                  <a:pt x="1019810" y="184785"/>
                  <a:pt x="1021080" y="412750"/>
                  <a:pt x="817880" y="580390"/>
                </a:cubicBezTo>
                <a:cubicBezTo>
                  <a:pt x="760730" y="628650"/>
                  <a:pt x="685800" y="666750"/>
                  <a:pt x="632460" y="700405"/>
                </a:cubicBezTo>
                <a:cubicBezTo>
                  <a:pt x="505460" y="777875"/>
                  <a:pt x="403225" y="847090"/>
                  <a:pt x="317500" y="922655"/>
                </a:cubicBezTo>
                <a:cubicBezTo>
                  <a:pt x="161290" y="1059180"/>
                  <a:pt x="53975" y="1224915"/>
                  <a:pt x="635" y="1468120"/>
                </a:cubicBezTo>
                <a:lnTo>
                  <a:pt x="635" y="1495425"/>
                </a:lnTo>
                <a:cubicBezTo>
                  <a:pt x="36195" y="1318895"/>
                  <a:pt x="97790" y="1179830"/>
                  <a:pt x="192405" y="1061085"/>
                </a:cubicBezTo>
                <a:cubicBezTo>
                  <a:pt x="417830" y="784225"/>
                  <a:pt x="725170" y="681355"/>
                  <a:pt x="847725" y="561340"/>
                </a:cubicBezTo>
                <a:close/>
                <a:moveTo>
                  <a:pt x="407035" y="220345"/>
                </a:moveTo>
                <a:cubicBezTo>
                  <a:pt x="454660" y="158115"/>
                  <a:pt x="434340" y="57150"/>
                  <a:pt x="375285" y="0"/>
                </a:cubicBezTo>
                <a:lnTo>
                  <a:pt x="371475" y="0"/>
                </a:lnTo>
                <a:cubicBezTo>
                  <a:pt x="386080" y="14605"/>
                  <a:pt x="399415" y="32385"/>
                  <a:pt x="409575" y="52705"/>
                </a:cubicBezTo>
                <a:cubicBezTo>
                  <a:pt x="467995" y="172085"/>
                  <a:pt x="401955" y="253365"/>
                  <a:pt x="299720" y="292100"/>
                </a:cubicBezTo>
                <a:cubicBezTo>
                  <a:pt x="228600" y="322580"/>
                  <a:pt x="161925" y="342900"/>
                  <a:pt x="105410" y="360680"/>
                </a:cubicBezTo>
                <a:cubicBezTo>
                  <a:pt x="69850" y="373380"/>
                  <a:pt x="27940" y="382270"/>
                  <a:pt x="635" y="395605"/>
                </a:cubicBezTo>
                <a:lnTo>
                  <a:pt x="635" y="398780"/>
                </a:lnTo>
                <a:cubicBezTo>
                  <a:pt x="115570" y="354965"/>
                  <a:pt x="356870" y="301625"/>
                  <a:pt x="407035" y="220345"/>
                </a:cubicBezTo>
                <a:close/>
                <a:moveTo>
                  <a:pt x="1019810" y="442595"/>
                </a:moveTo>
                <a:cubicBezTo>
                  <a:pt x="1108075" y="255270"/>
                  <a:pt x="1031240" y="52070"/>
                  <a:pt x="1005205" y="0"/>
                </a:cubicBezTo>
                <a:lnTo>
                  <a:pt x="1002030" y="0"/>
                </a:lnTo>
                <a:cubicBezTo>
                  <a:pt x="1002665" y="1905"/>
                  <a:pt x="1003935" y="3810"/>
                  <a:pt x="1005205" y="6350"/>
                </a:cubicBezTo>
                <a:cubicBezTo>
                  <a:pt x="1104265" y="233045"/>
                  <a:pt x="1065530" y="450215"/>
                  <a:pt x="896620" y="603250"/>
                </a:cubicBezTo>
                <a:cubicBezTo>
                  <a:pt x="841375" y="655955"/>
                  <a:pt x="762000" y="699135"/>
                  <a:pt x="684530" y="746760"/>
                </a:cubicBezTo>
                <a:cubicBezTo>
                  <a:pt x="299085" y="981710"/>
                  <a:pt x="74295" y="1210310"/>
                  <a:pt x="1270" y="1652270"/>
                </a:cubicBezTo>
                <a:lnTo>
                  <a:pt x="1270" y="1664335"/>
                </a:lnTo>
                <a:cubicBezTo>
                  <a:pt x="38735" y="1448435"/>
                  <a:pt x="106045" y="1283335"/>
                  <a:pt x="211455" y="1143635"/>
                </a:cubicBezTo>
                <a:cubicBezTo>
                  <a:pt x="512445" y="758190"/>
                  <a:pt x="909320" y="711835"/>
                  <a:pt x="1019810" y="442595"/>
                </a:cubicBezTo>
                <a:close/>
                <a:moveTo>
                  <a:pt x="466725" y="258445"/>
                </a:moveTo>
                <a:cubicBezTo>
                  <a:pt x="527050" y="182880"/>
                  <a:pt x="506730" y="67945"/>
                  <a:pt x="443230" y="635"/>
                </a:cubicBezTo>
                <a:lnTo>
                  <a:pt x="440055" y="635"/>
                </a:lnTo>
                <a:cubicBezTo>
                  <a:pt x="454025" y="15875"/>
                  <a:pt x="466725" y="34925"/>
                  <a:pt x="477520" y="57150"/>
                </a:cubicBezTo>
                <a:cubicBezTo>
                  <a:pt x="528320" y="163830"/>
                  <a:pt x="488950" y="246380"/>
                  <a:pt x="422910" y="297180"/>
                </a:cubicBezTo>
                <a:cubicBezTo>
                  <a:pt x="360045" y="342900"/>
                  <a:pt x="262255" y="375920"/>
                  <a:pt x="194945" y="405130"/>
                </a:cubicBezTo>
                <a:cubicBezTo>
                  <a:pt x="116840" y="437515"/>
                  <a:pt x="50800" y="462915"/>
                  <a:pt x="635" y="498475"/>
                </a:cubicBezTo>
                <a:lnTo>
                  <a:pt x="635" y="501650"/>
                </a:lnTo>
                <a:cubicBezTo>
                  <a:pt x="120015" y="415925"/>
                  <a:pt x="402590" y="353060"/>
                  <a:pt x="466725" y="258445"/>
                </a:cubicBezTo>
                <a:close/>
                <a:moveTo>
                  <a:pt x="266065" y="0"/>
                </a:moveTo>
                <a:lnTo>
                  <a:pt x="258445" y="0"/>
                </a:lnTo>
                <a:cubicBezTo>
                  <a:pt x="394335" y="180975"/>
                  <a:pt x="101600" y="205740"/>
                  <a:pt x="635" y="194310"/>
                </a:cubicBezTo>
                <a:lnTo>
                  <a:pt x="635" y="200025"/>
                </a:lnTo>
                <a:cubicBezTo>
                  <a:pt x="18415" y="201930"/>
                  <a:pt x="30480" y="202565"/>
                  <a:pt x="51435" y="202565"/>
                </a:cubicBezTo>
                <a:cubicBezTo>
                  <a:pt x="368935" y="193675"/>
                  <a:pt x="304800" y="46355"/>
                  <a:pt x="266065" y="0"/>
                </a:cubicBezTo>
                <a:close/>
                <a:moveTo>
                  <a:pt x="226060" y="0"/>
                </a:moveTo>
                <a:lnTo>
                  <a:pt x="224790" y="0"/>
                </a:lnTo>
                <a:cubicBezTo>
                  <a:pt x="243205" y="86360"/>
                  <a:pt x="132715" y="92075"/>
                  <a:pt x="64135" y="88265"/>
                </a:cubicBezTo>
                <a:cubicBezTo>
                  <a:pt x="42545" y="86360"/>
                  <a:pt x="20955" y="81915"/>
                  <a:pt x="635" y="76200"/>
                </a:cubicBezTo>
                <a:lnTo>
                  <a:pt x="635" y="79375"/>
                </a:lnTo>
                <a:cubicBezTo>
                  <a:pt x="80645" y="104775"/>
                  <a:pt x="257175" y="99695"/>
                  <a:pt x="226060" y="0"/>
                </a:cubicBezTo>
                <a:close/>
                <a:moveTo>
                  <a:pt x="283210" y="443230"/>
                </a:moveTo>
                <a:cubicBezTo>
                  <a:pt x="358775" y="404495"/>
                  <a:pt x="460375" y="369570"/>
                  <a:pt x="516890" y="306705"/>
                </a:cubicBezTo>
                <a:cubicBezTo>
                  <a:pt x="626745" y="179705"/>
                  <a:pt x="544830" y="41910"/>
                  <a:pt x="511810" y="0"/>
                </a:cubicBezTo>
                <a:lnTo>
                  <a:pt x="508000" y="0"/>
                </a:lnTo>
                <a:cubicBezTo>
                  <a:pt x="509270" y="1270"/>
                  <a:pt x="510540" y="3175"/>
                  <a:pt x="511810" y="5080"/>
                </a:cubicBezTo>
                <a:cubicBezTo>
                  <a:pt x="584835" y="101600"/>
                  <a:pt x="596265" y="231775"/>
                  <a:pt x="495935" y="323215"/>
                </a:cubicBezTo>
                <a:cubicBezTo>
                  <a:pt x="455930" y="360680"/>
                  <a:pt x="397510" y="384810"/>
                  <a:pt x="361315" y="403225"/>
                </a:cubicBezTo>
                <a:cubicBezTo>
                  <a:pt x="234950" y="467360"/>
                  <a:pt x="86995" y="519430"/>
                  <a:pt x="0" y="610870"/>
                </a:cubicBezTo>
                <a:lnTo>
                  <a:pt x="0" y="614045"/>
                </a:lnTo>
                <a:cubicBezTo>
                  <a:pt x="60960" y="548005"/>
                  <a:pt x="159385" y="502285"/>
                  <a:pt x="283210" y="443230"/>
                </a:cubicBezTo>
                <a:close/>
                <a:moveTo>
                  <a:pt x="5715" y="304165"/>
                </a:moveTo>
                <a:cubicBezTo>
                  <a:pt x="74930" y="295275"/>
                  <a:pt x="172720" y="281305"/>
                  <a:pt x="273685" y="239395"/>
                </a:cubicBezTo>
                <a:cubicBezTo>
                  <a:pt x="400685" y="186690"/>
                  <a:pt x="379095" y="69850"/>
                  <a:pt x="309245" y="635"/>
                </a:cubicBezTo>
                <a:cubicBezTo>
                  <a:pt x="309245" y="635"/>
                  <a:pt x="308610" y="635"/>
                  <a:pt x="308610" y="0"/>
                </a:cubicBezTo>
                <a:lnTo>
                  <a:pt x="304800" y="0"/>
                </a:lnTo>
                <a:cubicBezTo>
                  <a:pt x="355600" y="46355"/>
                  <a:pt x="382905" y="127000"/>
                  <a:pt x="343535" y="182880"/>
                </a:cubicBezTo>
                <a:cubicBezTo>
                  <a:pt x="287655" y="264795"/>
                  <a:pt x="70485" y="290830"/>
                  <a:pt x="635" y="301625"/>
                </a:cubicBezTo>
                <a:lnTo>
                  <a:pt x="635" y="304165"/>
                </a:lnTo>
                <a:cubicBezTo>
                  <a:pt x="3175" y="304165"/>
                  <a:pt x="5080" y="303530"/>
                  <a:pt x="5715" y="304165"/>
                </a:cubicBezTo>
                <a:close/>
                <a:moveTo>
                  <a:pt x="808355" y="501650"/>
                </a:moveTo>
                <a:cubicBezTo>
                  <a:pt x="921385" y="385445"/>
                  <a:pt x="951230" y="225425"/>
                  <a:pt x="890270" y="60325"/>
                </a:cubicBezTo>
                <a:cubicBezTo>
                  <a:pt x="889000" y="52705"/>
                  <a:pt x="873125" y="19050"/>
                  <a:pt x="862965" y="635"/>
                </a:cubicBezTo>
                <a:lnTo>
                  <a:pt x="860425" y="635"/>
                </a:lnTo>
                <a:cubicBezTo>
                  <a:pt x="949960" y="170180"/>
                  <a:pt x="946150" y="379730"/>
                  <a:pt x="779780" y="526415"/>
                </a:cubicBezTo>
                <a:cubicBezTo>
                  <a:pt x="715010" y="586105"/>
                  <a:pt x="618490" y="631190"/>
                  <a:pt x="539115" y="681355"/>
                </a:cubicBezTo>
                <a:cubicBezTo>
                  <a:pt x="278130" y="838835"/>
                  <a:pt x="71755" y="1010285"/>
                  <a:pt x="635" y="1310640"/>
                </a:cubicBezTo>
                <a:lnTo>
                  <a:pt x="635" y="1320165"/>
                </a:lnTo>
                <a:cubicBezTo>
                  <a:pt x="34290" y="1183640"/>
                  <a:pt x="90170" y="1073150"/>
                  <a:pt x="171450" y="975995"/>
                </a:cubicBezTo>
                <a:cubicBezTo>
                  <a:pt x="400050" y="713105"/>
                  <a:pt x="690880" y="630555"/>
                  <a:pt x="808355" y="501650"/>
                </a:cubicBezTo>
                <a:close/>
                <a:moveTo>
                  <a:pt x="1220471" y="1072515"/>
                </a:moveTo>
                <a:cubicBezTo>
                  <a:pt x="1384935" y="1027430"/>
                  <a:pt x="1541780" y="982345"/>
                  <a:pt x="1675765" y="916305"/>
                </a:cubicBezTo>
                <a:cubicBezTo>
                  <a:pt x="2052321" y="741045"/>
                  <a:pt x="2342515" y="417830"/>
                  <a:pt x="2381250" y="0"/>
                </a:cubicBezTo>
                <a:lnTo>
                  <a:pt x="2375535" y="0"/>
                </a:lnTo>
                <a:cubicBezTo>
                  <a:pt x="2373630" y="14605"/>
                  <a:pt x="2373630" y="35560"/>
                  <a:pt x="2371725" y="40005"/>
                </a:cubicBezTo>
                <a:cubicBezTo>
                  <a:pt x="2313305" y="455295"/>
                  <a:pt x="2019300" y="749300"/>
                  <a:pt x="1673225" y="911225"/>
                </a:cubicBezTo>
                <a:cubicBezTo>
                  <a:pt x="1526540" y="985520"/>
                  <a:pt x="1343025" y="1029335"/>
                  <a:pt x="1166496" y="1083945"/>
                </a:cubicBezTo>
                <a:cubicBezTo>
                  <a:pt x="810260" y="1200150"/>
                  <a:pt x="405765" y="1449070"/>
                  <a:pt x="375920" y="1893570"/>
                </a:cubicBezTo>
                <a:cubicBezTo>
                  <a:pt x="375285" y="1914525"/>
                  <a:pt x="374650" y="1933575"/>
                  <a:pt x="375920" y="1947545"/>
                </a:cubicBezTo>
                <a:lnTo>
                  <a:pt x="381000" y="1947545"/>
                </a:lnTo>
                <a:cubicBezTo>
                  <a:pt x="381000" y="1946275"/>
                  <a:pt x="381000" y="1945640"/>
                  <a:pt x="381000" y="1945005"/>
                </a:cubicBezTo>
                <a:cubicBezTo>
                  <a:pt x="378460" y="1879600"/>
                  <a:pt x="385445" y="1746885"/>
                  <a:pt x="468630" y="1596390"/>
                </a:cubicBezTo>
                <a:cubicBezTo>
                  <a:pt x="621665" y="1321435"/>
                  <a:pt x="916305" y="1166495"/>
                  <a:pt x="1220471" y="1072515"/>
                </a:cubicBezTo>
                <a:close/>
                <a:moveTo>
                  <a:pt x="753110" y="459105"/>
                </a:moveTo>
                <a:cubicBezTo>
                  <a:pt x="854710" y="351155"/>
                  <a:pt x="876300" y="207010"/>
                  <a:pt x="822325" y="63500"/>
                </a:cubicBezTo>
                <a:cubicBezTo>
                  <a:pt x="822325" y="59055"/>
                  <a:pt x="803910" y="20955"/>
                  <a:pt x="792480" y="635"/>
                </a:cubicBezTo>
                <a:lnTo>
                  <a:pt x="789305" y="635"/>
                </a:lnTo>
                <a:cubicBezTo>
                  <a:pt x="875030" y="151130"/>
                  <a:pt x="877570" y="345440"/>
                  <a:pt x="728345" y="480695"/>
                </a:cubicBezTo>
                <a:cubicBezTo>
                  <a:pt x="671830" y="535305"/>
                  <a:pt x="578485" y="579755"/>
                  <a:pt x="503555" y="624840"/>
                </a:cubicBezTo>
                <a:cubicBezTo>
                  <a:pt x="273685" y="760095"/>
                  <a:pt x="73025" y="901700"/>
                  <a:pt x="0" y="1153160"/>
                </a:cubicBezTo>
                <a:lnTo>
                  <a:pt x="0" y="1160145"/>
                </a:lnTo>
                <a:cubicBezTo>
                  <a:pt x="31750" y="1056005"/>
                  <a:pt x="81280" y="969010"/>
                  <a:pt x="151130" y="891540"/>
                </a:cubicBezTo>
                <a:cubicBezTo>
                  <a:pt x="361315" y="664210"/>
                  <a:pt x="648970" y="579120"/>
                  <a:pt x="753110" y="459105"/>
                </a:cubicBezTo>
                <a:close/>
                <a:moveTo>
                  <a:pt x="375285" y="473710"/>
                </a:moveTo>
                <a:cubicBezTo>
                  <a:pt x="427990" y="445135"/>
                  <a:pt x="498475" y="416560"/>
                  <a:pt x="551180" y="371475"/>
                </a:cubicBezTo>
                <a:cubicBezTo>
                  <a:pt x="710565" y="232410"/>
                  <a:pt x="622300" y="50800"/>
                  <a:pt x="583565" y="635"/>
                </a:cubicBezTo>
                <a:lnTo>
                  <a:pt x="575945" y="635"/>
                </a:lnTo>
                <a:cubicBezTo>
                  <a:pt x="667385" y="123190"/>
                  <a:pt x="661670" y="290195"/>
                  <a:pt x="522605" y="386715"/>
                </a:cubicBezTo>
                <a:cubicBezTo>
                  <a:pt x="345440" y="495300"/>
                  <a:pt x="124460" y="572770"/>
                  <a:pt x="21590" y="701040"/>
                </a:cubicBezTo>
                <a:cubicBezTo>
                  <a:pt x="16510" y="708025"/>
                  <a:pt x="7620" y="718185"/>
                  <a:pt x="635" y="728345"/>
                </a:cubicBezTo>
                <a:lnTo>
                  <a:pt x="635" y="739140"/>
                </a:lnTo>
                <a:cubicBezTo>
                  <a:pt x="71755" y="629285"/>
                  <a:pt x="204470" y="561340"/>
                  <a:pt x="375285" y="473710"/>
                </a:cubicBezTo>
                <a:close/>
                <a:moveTo>
                  <a:pt x="636905" y="381635"/>
                </a:moveTo>
                <a:cubicBezTo>
                  <a:pt x="725805" y="285750"/>
                  <a:pt x="728345" y="156845"/>
                  <a:pt x="680720" y="51435"/>
                </a:cubicBezTo>
                <a:cubicBezTo>
                  <a:pt x="675640" y="41275"/>
                  <a:pt x="664845" y="17145"/>
                  <a:pt x="652145" y="0"/>
                </a:cubicBezTo>
                <a:lnTo>
                  <a:pt x="648335" y="0"/>
                </a:lnTo>
                <a:cubicBezTo>
                  <a:pt x="735330" y="128270"/>
                  <a:pt x="734695" y="299720"/>
                  <a:pt x="603885" y="409575"/>
                </a:cubicBezTo>
                <a:cubicBezTo>
                  <a:pt x="536575" y="465455"/>
                  <a:pt x="459740" y="495300"/>
                  <a:pt x="379095" y="542290"/>
                </a:cubicBezTo>
                <a:cubicBezTo>
                  <a:pt x="232410" y="622300"/>
                  <a:pt x="66040" y="721995"/>
                  <a:pt x="635" y="862965"/>
                </a:cubicBezTo>
                <a:lnTo>
                  <a:pt x="635" y="868680"/>
                </a:lnTo>
                <a:cubicBezTo>
                  <a:pt x="24130" y="821055"/>
                  <a:pt x="55245" y="778510"/>
                  <a:pt x="95250" y="738505"/>
                </a:cubicBezTo>
                <a:cubicBezTo>
                  <a:pt x="262255" y="573405"/>
                  <a:pt x="559435" y="478790"/>
                  <a:pt x="636905" y="381635"/>
                </a:cubicBezTo>
                <a:close/>
                <a:moveTo>
                  <a:pt x="690245" y="426085"/>
                </a:moveTo>
                <a:cubicBezTo>
                  <a:pt x="779145" y="335280"/>
                  <a:pt x="803910" y="208280"/>
                  <a:pt x="760095" y="80645"/>
                </a:cubicBezTo>
                <a:cubicBezTo>
                  <a:pt x="750570" y="53340"/>
                  <a:pt x="737235" y="24765"/>
                  <a:pt x="721995" y="635"/>
                </a:cubicBezTo>
                <a:lnTo>
                  <a:pt x="718185" y="635"/>
                </a:lnTo>
                <a:cubicBezTo>
                  <a:pt x="817245" y="160655"/>
                  <a:pt x="791210" y="343535"/>
                  <a:pt x="655955" y="454025"/>
                </a:cubicBezTo>
                <a:cubicBezTo>
                  <a:pt x="592455" y="507365"/>
                  <a:pt x="492125" y="552450"/>
                  <a:pt x="414020" y="600075"/>
                </a:cubicBezTo>
                <a:cubicBezTo>
                  <a:pt x="243840" y="698500"/>
                  <a:pt x="67310" y="817880"/>
                  <a:pt x="0" y="1003935"/>
                </a:cubicBezTo>
                <a:lnTo>
                  <a:pt x="0" y="1010285"/>
                </a:lnTo>
                <a:cubicBezTo>
                  <a:pt x="28575" y="935355"/>
                  <a:pt x="70485" y="869950"/>
                  <a:pt x="127635" y="810895"/>
                </a:cubicBezTo>
                <a:cubicBezTo>
                  <a:pt x="318770" y="617220"/>
                  <a:pt x="596265" y="530860"/>
                  <a:pt x="690245" y="426085"/>
                </a:cubicBezTo>
                <a:close/>
                <a:moveTo>
                  <a:pt x="1072515" y="685165"/>
                </a:moveTo>
                <a:cubicBezTo>
                  <a:pt x="1295400" y="511175"/>
                  <a:pt x="1360805" y="260350"/>
                  <a:pt x="1281430" y="0"/>
                </a:cubicBezTo>
                <a:lnTo>
                  <a:pt x="1278890" y="0"/>
                </a:lnTo>
                <a:cubicBezTo>
                  <a:pt x="1283335" y="14605"/>
                  <a:pt x="1287780" y="30480"/>
                  <a:pt x="1292225" y="48895"/>
                </a:cubicBezTo>
                <a:cubicBezTo>
                  <a:pt x="1360171" y="342265"/>
                  <a:pt x="1240790" y="568960"/>
                  <a:pt x="1026795" y="715010"/>
                </a:cubicBezTo>
                <a:cubicBezTo>
                  <a:pt x="996950" y="735330"/>
                  <a:pt x="965200" y="755015"/>
                  <a:pt x="930910" y="773430"/>
                </a:cubicBezTo>
                <a:cubicBezTo>
                  <a:pt x="633095" y="923290"/>
                  <a:pt x="427355" y="1076325"/>
                  <a:pt x="296545" y="1253490"/>
                </a:cubicBezTo>
                <a:cubicBezTo>
                  <a:pt x="169545" y="1423670"/>
                  <a:pt x="81915" y="1652270"/>
                  <a:pt x="58420" y="1947545"/>
                </a:cubicBezTo>
                <a:lnTo>
                  <a:pt x="58420" y="1947545"/>
                </a:lnTo>
                <a:cubicBezTo>
                  <a:pt x="89535" y="1664335"/>
                  <a:pt x="157480" y="1457960"/>
                  <a:pt x="274320" y="1288415"/>
                </a:cubicBezTo>
                <a:cubicBezTo>
                  <a:pt x="538480" y="915670"/>
                  <a:pt x="917575" y="815975"/>
                  <a:pt x="1072515" y="685165"/>
                </a:cubicBezTo>
                <a:close/>
                <a:moveTo>
                  <a:pt x="1261746" y="1100455"/>
                </a:moveTo>
                <a:cubicBezTo>
                  <a:pt x="1405890" y="1049655"/>
                  <a:pt x="1545590" y="1003935"/>
                  <a:pt x="1668146" y="941070"/>
                </a:cubicBezTo>
                <a:cubicBezTo>
                  <a:pt x="2029460" y="764540"/>
                  <a:pt x="2357121" y="463550"/>
                  <a:pt x="2454275" y="30480"/>
                </a:cubicBezTo>
                <a:cubicBezTo>
                  <a:pt x="2457450" y="17780"/>
                  <a:pt x="2459355" y="7620"/>
                  <a:pt x="2460625" y="0"/>
                </a:cubicBezTo>
                <a:lnTo>
                  <a:pt x="2457450" y="0"/>
                </a:lnTo>
                <a:cubicBezTo>
                  <a:pt x="2456180" y="6350"/>
                  <a:pt x="2454275" y="14605"/>
                  <a:pt x="2452371" y="24765"/>
                </a:cubicBezTo>
                <a:cubicBezTo>
                  <a:pt x="2357121" y="457835"/>
                  <a:pt x="2030730" y="758825"/>
                  <a:pt x="1672590" y="935355"/>
                </a:cubicBezTo>
                <a:cubicBezTo>
                  <a:pt x="1526540" y="1012190"/>
                  <a:pt x="1343025" y="1062355"/>
                  <a:pt x="1177290" y="1130300"/>
                </a:cubicBezTo>
                <a:cubicBezTo>
                  <a:pt x="861695" y="1260475"/>
                  <a:pt x="494665" y="1511300"/>
                  <a:pt x="490855" y="1904365"/>
                </a:cubicBezTo>
                <a:cubicBezTo>
                  <a:pt x="490855" y="1917700"/>
                  <a:pt x="491490" y="1936115"/>
                  <a:pt x="492760" y="1946910"/>
                </a:cubicBezTo>
                <a:lnTo>
                  <a:pt x="495300" y="1946910"/>
                </a:lnTo>
                <a:cubicBezTo>
                  <a:pt x="488315" y="1867535"/>
                  <a:pt x="495935" y="1724025"/>
                  <a:pt x="598805" y="1564005"/>
                </a:cubicBezTo>
                <a:cubicBezTo>
                  <a:pt x="752475" y="1337310"/>
                  <a:pt x="993775" y="1203325"/>
                  <a:pt x="1261746" y="1100455"/>
                </a:cubicBezTo>
                <a:close/>
                <a:moveTo>
                  <a:pt x="3233421" y="1169035"/>
                </a:moveTo>
                <a:cubicBezTo>
                  <a:pt x="3033396" y="1410335"/>
                  <a:pt x="2895600" y="1665605"/>
                  <a:pt x="2762885" y="1939925"/>
                </a:cubicBezTo>
                <a:cubicBezTo>
                  <a:pt x="2761615" y="1943100"/>
                  <a:pt x="2760346" y="1945640"/>
                  <a:pt x="2759075" y="1948180"/>
                </a:cubicBezTo>
                <a:lnTo>
                  <a:pt x="2764790" y="1948180"/>
                </a:lnTo>
                <a:cubicBezTo>
                  <a:pt x="2765425" y="1946910"/>
                  <a:pt x="2766060" y="1945005"/>
                  <a:pt x="2766696" y="1943735"/>
                </a:cubicBezTo>
                <a:cubicBezTo>
                  <a:pt x="2859405" y="1745615"/>
                  <a:pt x="2999105" y="1496695"/>
                  <a:pt x="3093085" y="1363345"/>
                </a:cubicBezTo>
                <a:cubicBezTo>
                  <a:pt x="3221990" y="1179830"/>
                  <a:pt x="3346450" y="1032510"/>
                  <a:pt x="3463290" y="963930"/>
                </a:cubicBezTo>
                <a:lnTo>
                  <a:pt x="3463290" y="956945"/>
                </a:lnTo>
                <a:cubicBezTo>
                  <a:pt x="3441700" y="969010"/>
                  <a:pt x="3416300" y="988060"/>
                  <a:pt x="3392805" y="1006475"/>
                </a:cubicBezTo>
                <a:cubicBezTo>
                  <a:pt x="3333115" y="1055370"/>
                  <a:pt x="3291840" y="1099185"/>
                  <a:pt x="3233421" y="1169035"/>
                </a:cubicBezTo>
                <a:close/>
                <a:moveTo>
                  <a:pt x="3232785" y="1331595"/>
                </a:moveTo>
                <a:cubicBezTo>
                  <a:pt x="3065780" y="1509395"/>
                  <a:pt x="2956560" y="1699260"/>
                  <a:pt x="2855596" y="1948180"/>
                </a:cubicBezTo>
                <a:lnTo>
                  <a:pt x="2858135" y="1948180"/>
                </a:lnTo>
                <a:cubicBezTo>
                  <a:pt x="2929255" y="1765935"/>
                  <a:pt x="3058160" y="1532890"/>
                  <a:pt x="3148330" y="1432560"/>
                </a:cubicBezTo>
                <a:cubicBezTo>
                  <a:pt x="3253740" y="1311275"/>
                  <a:pt x="3355975" y="1188085"/>
                  <a:pt x="3462655" y="1108710"/>
                </a:cubicBezTo>
                <a:lnTo>
                  <a:pt x="3462655" y="1106805"/>
                </a:lnTo>
                <a:cubicBezTo>
                  <a:pt x="3380105" y="1161415"/>
                  <a:pt x="3317240" y="1238885"/>
                  <a:pt x="3232785" y="1331595"/>
                </a:cubicBezTo>
                <a:close/>
                <a:moveTo>
                  <a:pt x="3216910" y="1617345"/>
                </a:moveTo>
                <a:cubicBezTo>
                  <a:pt x="3136265" y="1691640"/>
                  <a:pt x="3060700" y="1838325"/>
                  <a:pt x="3065146" y="1939925"/>
                </a:cubicBezTo>
                <a:cubicBezTo>
                  <a:pt x="3065780" y="1941830"/>
                  <a:pt x="3065146" y="1945005"/>
                  <a:pt x="3065146" y="1948180"/>
                </a:cubicBezTo>
                <a:lnTo>
                  <a:pt x="3068955" y="1948180"/>
                </a:lnTo>
                <a:cubicBezTo>
                  <a:pt x="3068321" y="1941195"/>
                  <a:pt x="3066415" y="1932305"/>
                  <a:pt x="3067685" y="1925320"/>
                </a:cubicBezTo>
                <a:cubicBezTo>
                  <a:pt x="3068955" y="1879600"/>
                  <a:pt x="3084196" y="1825625"/>
                  <a:pt x="3110865" y="1769110"/>
                </a:cubicBezTo>
                <a:cubicBezTo>
                  <a:pt x="3162935" y="1659890"/>
                  <a:pt x="3228975" y="1599565"/>
                  <a:pt x="3328035" y="1538605"/>
                </a:cubicBezTo>
                <a:cubicBezTo>
                  <a:pt x="3382646" y="1497965"/>
                  <a:pt x="3422015" y="1465580"/>
                  <a:pt x="3462655" y="1428115"/>
                </a:cubicBezTo>
                <a:lnTo>
                  <a:pt x="3462655" y="1424305"/>
                </a:lnTo>
                <a:cubicBezTo>
                  <a:pt x="3458210" y="1428115"/>
                  <a:pt x="3454400" y="1431925"/>
                  <a:pt x="3450590" y="1435100"/>
                </a:cubicBezTo>
                <a:cubicBezTo>
                  <a:pt x="3343910" y="1536065"/>
                  <a:pt x="3260090" y="1574165"/>
                  <a:pt x="3216910" y="1617345"/>
                </a:cubicBezTo>
                <a:close/>
                <a:moveTo>
                  <a:pt x="3391535" y="1827530"/>
                </a:moveTo>
                <a:cubicBezTo>
                  <a:pt x="3367405" y="1853565"/>
                  <a:pt x="3348990" y="1916430"/>
                  <a:pt x="3357246" y="1948180"/>
                </a:cubicBezTo>
                <a:lnTo>
                  <a:pt x="3359785" y="1948180"/>
                </a:lnTo>
                <a:cubicBezTo>
                  <a:pt x="3356610" y="1911985"/>
                  <a:pt x="3364230" y="1875790"/>
                  <a:pt x="3382010" y="1845945"/>
                </a:cubicBezTo>
                <a:cubicBezTo>
                  <a:pt x="3405505" y="1807845"/>
                  <a:pt x="3430905" y="1797050"/>
                  <a:pt x="3463290" y="1789430"/>
                </a:cubicBezTo>
                <a:lnTo>
                  <a:pt x="3463290" y="1785620"/>
                </a:lnTo>
                <a:cubicBezTo>
                  <a:pt x="3435350" y="1790065"/>
                  <a:pt x="3409315" y="1807210"/>
                  <a:pt x="3391535" y="1827530"/>
                </a:cubicBezTo>
                <a:close/>
                <a:moveTo>
                  <a:pt x="3284855" y="1677670"/>
                </a:moveTo>
                <a:cubicBezTo>
                  <a:pt x="3206750" y="1738630"/>
                  <a:pt x="3156585" y="1859915"/>
                  <a:pt x="3166110" y="1948180"/>
                </a:cubicBezTo>
                <a:lnTo>
                  <a:pt x="3168650" y="1948180"/>
                </a:lnTo>
                <a:cubicBezTo>
                  <a:pt x="3163571" y="1898015"/>
                  <a:pt x="3176905" y="1837055"/>
                  <a:pt x="3204846" y="1782445"/>
                </a:cubicBezTo>
                <a:cubicBezTo>
                  <a:pt x="3278505" y="1638300"/>
                  <a:pt x="3375025" y="1647190"/>
                  <a:pt x="3463290" y="1586230"/>
                </a:cubicBezTo>
                <a:lnTo>
                  <a:pt x="3463290" y="1582420"/>
                </a:lnTo>
                <a:cubicBezTo>
                  <a:pt x="3463290" y="1582420"/>
                  <a:pt x="3463290" y="1582420"/>
                  <a:pt x="3463290" y="1582420"/>
                </a:cubicBezTo>
                <a:cubicBezTo>
                  <a:pt x="3405505" y="1623695"/>
                  <a:pt x="3324860" y="1642745"/>
                  <a:pt x="3284855" y="1677670"/>
                </a:cubicBezTo>
                <a:close/>
                <a:moveTo>
                  <a:pt x="3277235" y="1837055"/>
                </a:moveTo>
                <a:cubicBezTo>
                  <a:pt x="3263900" y="1871345"/>
                  <a:pt x="3258185" y="1908810"/>
                  <a:pt x="3261360" y="1945005"/>
                </a:cubicBezTo>
                <a:cubicBezTo>
                  <a:pt x="3261360" y="1945640"/>
                  <a:pt x="3261360" y="1946910"/>
                  <a:pt x="3261996" y="1948180"/>
                </a:cubicBezTo>
                <a:lnTo>
                  <a:pt x="3267075" y="1948180"/>
                </a:lnTo>
                <a:cubicBezTo>
                  <a:pt x="3267075" y="1947545"/>
                  <a:pt x="3267075" y="1947545"/>
                  <a:pt x="3267075" y="1946910"/>
                </a:cubicBezTo>
                <a:cubicBezTo>
                  <a:pt x="3258821" y="1864995"/>
                  <a:pt x="3299460" y="1768475"/>
                  <a:pt x="3375660" y="1731010"/>
                </a:cubicBezTo>
                <a:cubicBezTo>
                  <a:pt x="3399790" y="1718310"/>
                  <a:pt x="3434715" y="1715135"/>
                  <a:pt x="3463290" y="1708785"/>
                </a:cubicBezTo>
                <a:lnTo>
                  <a:pt x="3463290" y="1703070"/>
                </a:lnTo>
                <a:cubicBezTo>
                  <a:pt x="3440430" y="1708150"/>
                  <a:pt x="3415030" y="1711325"/>
                  <a:pt x="3393440" y="1717675"/>
                </a:cubicBezTo>
                <a:cubicBezTo>
                  <a:pt x="3341371" y="1734185"/>
                  <a:pt x="3296921" y="1783715"/>
                  <a:pt x="3277235" y="1837055"/>
                </a:cubicBezTo>
                <a:close/>
                <a:moveTo>
                  <a:pt x="2953385" y="1438910"/>
                </a:moveTo>
                <a:cubicBezTo>
                  <a:pt x="2814321" y="1683385"/>
                  <a:pt x="2722246" y="1843405"/>
                  <a:pt x="2665096" y="1948180"/>
                </a:cubicBezTo>
                <a:lnTo>
                  <a:pt x="2665730" y="1948180"/>
                </a:lnTo>
                <a:cubicBezTo>
                  <a:pt x="2766696" y="1779905"/>
                  <a:pt x="2907030" y="1519555"/>
                  <a:pt x="3039746" y="1292860"/>
                </a:cubicBezTo>
                <a:cubicBezTo>
                  <a:pt x="3157221" y="1090930"/>
                  <a:pt x="3305175" y="905510"/>
                  <a:pt x="3462655" y="820420"/>
                </a:cubicBezTo>
                <a:lnTo>
                  <a:pt x="3462655" y="817245"/>
                </a:lnTo>
                <a:cubicBezTo>
                  <a:pt x="3453130" y="822325"/>
                  <a:pt x="3442335" y="829310"/>
                  <a:pt x="3433446" y="833755"/>
                </a:cubicBezTo>
                <a:cubicBezTo>
                  <a:pt x="3241040" y="955675"/>
                  <a:pt x="3099435" y="1175385"/>
                  <a:pt x="2953385" y="1438910"/>
                </a:cubicBezTo>
                <a:close/>
                <a:moveTo>
                  <a:pt x="2828290" y="846455"/>
                </a:moveTo>
                <a:cubicBezTo>
                  <a:pt x="2789555" y="960755"/>
                  <a:pt x="2766060" y="1068705"/>
                  <a:pt x="2713355" y="1180465"/>
                </a:cubicBezTo>
                <a:cubicBezTo>
                  <a:pt x="2584450" y="1471930"/>
                  <a:pt x="2338071" y="1789430"/>
                  <a:pt x="2098040" y="1948180"/>
                </a:cubicBezTo>
                <a:lnTo>
                  <a:pt x="2104390" y="1948180"/>
                </a:lnTo>
                <a:cubicBezTo>
                  <a:pt x="2118996" y="1939290"/>
                  <a:pt x="2133600" y="1925955"/>
                  <a:pt x="2149475" y="1915795"/>
                </a:cubicBezTo>
                <a:cubicBezTo>
                  <a:pt x="2368550" y="1748155"/>
                  <a:pt x="2565400" y="1492250"/>
                  <a:pt x="2693671" y="1228725"/>
                </a:cubicBezTo>
                <a:cubicBezTo>
                  <a:pt x="2781300" y="1054735"/>
                  <a:pt x="2800350" y="908685"/>
                  <a:pt x="2856865" y="780415"/>
                </a:cubicBezTo>
                <a:cubicBezTo>
                  <a:pt x="2975610" y="497205"/>
                  <a:pt x="3220085" y="230505"/>
                  <a:pt x="3462655" y="125730"/>
                </a:cubicBezTo>
                <a:lnTo>
                  <a:pt x="3462655" y="124460"/>
                </a:lnTo>
                <a:cubicBezTo>
                  <a:pt x="3194685" y="229235"/>
                  <a:pt x="2924810" y="564515"/>
                  <a:pt x="2828290" y="846455"/>
                </a:cubicBezTo>
                <a:close/>
                <a:moveTo>
                  <a:pt x="2940685" y="968375"/>
                </a:moveTo>
                <a:cubicBezTo>
                  <a:pt x="2904490" y="1043940"/>
                  <a:pt x="2884171" y="1115060"/>
                  <a:pt x="2855596" y="1181100"/>
                </a:cubicBezTo>
                <a:cubicBezTo>
                  <a:pt x="2752725" y="1428115"/>
                  <a:pt x="2547621" y="1745615"/>
                  <a:pt x="2354580" y="1946275"/>
                </a:cubicBezTo>
                <a:cubicBezTo>
                  <a:pt x="2353946" y="1946910"/>
                  <a:pt x="2353310" y="1947545"/>
                  <a:pt x="2352675" y="1948180"/>
                </a:cubicBezTo>
                <a:lnTo>
                  <a:pt x="2354580" y="1948180"/>
                </a:lnTo>
                <a:cubicBezTo>
                  <a:pt x="2411096" y="1895475"/>
                  <a:pt x="2468246" y="1821815"/>
                  <a:pt x="2530475" y="1741170"/>
                </a:cubicBezTo>
                <a:cubicBezTo>
                  <a:pt x="2860040" y="1287780"/>
                  <a:pt x="2863850" y="1127760"/>
                  <a:pt x="2952750" y="949325"/>
                </a:cubicBezTo>
                <a:cubicBezTo>
                  <a:pt x="3054985" y="734695"/>
                  <a:pt x="3258821" y="491490"/>
                  <a:pt x="3463290" y="404495"/>
                </a:cubicBezTo>
                <a:lnTo>
                  <a:pt x="3463290" y="401320"/>
                </a:lnTo>
                <a:cubicBezTo>
                  <a:pt x="3246121" y="494665"/>
                  <a:pt x="3044190" y="744220"/>
                  <a:pt x="2940685" y="968375"/>
                </a:cubicBezTo>
                <a:close/>
                <a:moveTo>
                  <a:pt x="2931796" y="800100"/>
                </a:moveTo>
                <a:cubicBezTo>
                  <a:pt x="2886710" y="881380"/>
                  <a:pt x="2845435" y="1006475"/>
                  <a:pt x="2824480" y="1073150"/>
                </a:cubicBezTo>
                <a:cubicBezTo>
                  <a:pt x="2800985" y="1139825"/>
                  <a:pt x="2772410" y="1207135"/>
                  <a:pt x="2738121" y="1276350"/>
                </a:cubicBezTo>
                <a:cubicBezTo>
                  <a:pt x="2648585" y="1453515"/>
                  <a:pt x="2555875" y="1593215"/>
                  <a:pt x="2427605" y="1746250"/>
                </a:cubicBezTo>
                <a:cubicBezTo>
                  <a:pt x="2358390" y="1828165"/>
                  <a:pt x="2289810" y="1896745"/>
                  <a:pt x="2228850" y="1947545"/>
                </a:cubicBezTo>
                <a:lnTo>
                  <a:pt x="2237740" y="1947545"/>
                </a:lnTo>
                <a:cubicBezTo>
                  <a:pt x="2239010" y="1946275"/>
                  <a:pt x="2240280" y="1945005"/>
                  <a:pt x="2242185" y="1943735"/>
                </a:cubicBezTo>
                <a:cubicBezTo>
                  <a:pt x="2452371" y="1760220"/>
                  <a:pt x="2644775" y="1490980"/>
                  <a:pt x="2770505" y="1220470"/>
                </a:cubicBezTo>
                <a:cubicBezTo>
                  <a:pt x="2823846" y="1114425"/>
                  <a:pt x="2855596" y="966470"/>
                  <a:pt x="2919730" y="836295"/>
                </a:cubicBezTo>
                <a:cubicBezTo>
                  <a:pt x="3041650" y="581660"/>
                  <a:pt x="3267075" y="346710"/>
                  <a:pt x="3463290" y="267335"/>
                </a:cubicBezTo>
                <a:lnTo>
                  <a:pt x="3463290" y="261620"/>
                </a:lnTo>
                <a:cubicBezTo>
                  <a:pt x="3247390" y="348615"/>
                  <a:pt x="3039110" y="591185"/>
                  <a:pt x="2931796" y="800100"/>
                </a:cubicBezTo>
                <a:close/>
                <a:moveTo>
                  <a:pt x="3079750" y="1060450"/>
                </a:moveTo>
                <a:cubicBezTo>
                  <a:pt x="3014346" y="1162050"/>
                  <a:pt x="2974975" y="1257300"/>
                  <a:pt x="2929255" y="1341755"/>
                </a:cubicBezTo>
                <a:cubicBezTo>
                  <a:pt x="2837180" y="1518920"/>
                  <a:pt x="2684146" y="1772285"/>
                  <a:pt x="2568575" y="1948180"/>
                </a:cubicBezTo>
                <a:lnTo>
                  <a:pt x="2571750" y="1948180"/>
                </a:lnTo>
                <a:cubicBezTo>
                  <a:pt x="2600960" y="1904365"/>
                  <a:pt x="2631440" y="1856740"/>
                  <a:pt x="2665096" y="1804035"/>
                </a:cubicBezTo>
                <a:cubicBezTo>
                  <a:pt x="2826385" y="1550035"/>
                  <a:pt x="2929890" y="1349375"/>
                  <a:pt x="3037840" y="1136650"/>
                </a:cubicBezTo>
                <a:cubicBezTo>
                  <a:pt x="3132455" y="966470"/>
                  <a:pt x="3296921" y="760730"/>
                  <a:pt x="3463925" y="681355"/>
                </a:cubicBezTo>
                <a:lnTo>
                  <a:pt x="3463925" y="678180"/>
                </a:lnTo>
                <a:cubicBezTo>
                  <a:pt x="3321050" y="742950"/>
                  <a:pt x="3167380" y="920115"/>
                  <a:pt x="3079750" y="1060450"/>
                </a:cubicBezTo>
                <a:close/>
                <a:moveTo>
                  <a:pt x="2969260" y="1089025"/>
                </a:moveTo>
                <a:cubicBezTo>
                  <a:pt x="2854325" y="1372235"/>
                  <a:pt x="2668271" y="1689735"/>
                  <a:pt x="2463800" y="1948180"/>
                </a:cubicBezTo>
                <a:lnTo>
                  <a:pt x="2467610" y="1948180"/>
                </a:lnTo>
                <a:cubicBezTo>
                  <a:pt x="2507615" y="1898015"/>
                  <a:pt x="2551430" y="1838960"/>
                  <a:pt x="2597150" y="1772285"/>
                </a:cubicBezTo>
                <a:cubicBezTo>
                  <a:pt x="2827021" y="1434465"/>
                  <a:pt x="2874010" y="1306195"/>
                  <a:pt x="2993390" y="1047115"/>
                </a:cubicBezTo>
                <a:cubicBezTo>
                  <a:pt x="3103880" y="831850"/>
                  <a:pt x="3278505" y="632460"/>
                  <a:pt x="3463290" y="541020"/>
                </a:cubicBezTo>
                <a:lnTo>
                  <a:pt x="3463290" y="539750"/>
                </a:lnTo>
                <a:cubicBezTo>
                  <a:pt x="3260090" y="629920"/>
                  <a:pt x="3067685" y="878840"/>
                  <a:pt x="2969260" y="1089025"/>
                </a:cubicBezTo>
                <a:close/>
                <a:moveTo>
                  <a:pt x="3280410" y="1435100"/>
                </a:moveTo>
                <a:cubicBezTo>
                  <a:pt x="3241675" y="1473200"/>
                  <a:pt x="3198496" y="1507490"/>
                  <a:pt x="3166110" y="1541780"/>
                </a:cubicBezTo>
                <a:cubicBezTo>
                  <a:pt x="3075940" y="1634490"/>
                  <a:pt x="2959735" y="1823720"/>
                  <a:pt x="2961640" y="1946275"/>
                </a:cubicBezTo>
                <a:cubicBezTo>
                  <a:pt x="2961640" y="1946910"/>
                  <a:pt x="2961640" y="1947545"/>
                  <a:pt x="2961640" y="1948180"/>
                </a:cubicBezTo>
                <a:lnTo>
                  <a:pt x="2964815" y="1948180"/>
                </a:lnTo>
                <a:cubicBezTo>
                  <a:pt x="2962275" y="1902460"/>
                  <a:pt x="2981960" y="1834515"/>
                  <a:pt x="3020696" y="1757045"/>
                </a:cubicBezTo>
                <a:cubicBezTo>
                  <a:pt x="3079115" y="1640840"/>
                  <a:pt x="3152775" y="1550670"/>
                  <a:pt x="3245485" y="1472565"/>
                </a:cubicBezTo>
                <a:cubicBezTo>
                  <a:pt x="3317875" y="1405890"/>
                  <a:pt x="3394710" y="1325245"/>
                  <a:pt x="3464560" y="1264285"/>
                </a:cubicBezTo>
                <a:lnTo>
                  <a:pt x="3464560" y="1261110"/>
                </a:lnTo>
                <a:cubicBezTo>
                  <a:pt x="3461385" y="1263650"/>
                  <a:pt x="3458210" y="1266190"/>
                  <a:pt x="3455035" y="1268730"/>
                </a:cubicBezTo>
                <a:cubicBezTo>
                  <a:pt x="3395980" y="1318260"/>
                  <a:pt x="3334385" y="1384300"/>
                  <a:pt x="3280410" y="1435100"/>
                </a:cubicBezTo>
                <a:close/>
                <a:moveTo>
                  <a:pt x="1610996" y="1073150"/>
                </a:moveTo>
                <a:cubicBezTo>
                  <a:pt x="1682115" y="1026795"/>
                  <a:pt x="1774190" y="989965"/>
                  <a:pt x="1901825" y="917575"/>
                </a:cubicBezTo>
                <a:cubicBezTo>
                  <a:pt x="2447290" y="601345"/>
                  <a:pt x="2646046" y="154305"/>
                  <a:pt x="2706371" y="635"/>
                </a:cubicBezTo>
                <a:lnTo>
                  <a:pt x="2706371" y="635"/>
                </a:lnTo>
                <a:cubicBezTo>
                  <a:pt x="2609850" y="215900"/>
                  <a:pt x="2390140" y="692150"/>
                  <a:pt x="1736090" y="1001395"/>
                </a:cubicBezTo>
                <a:cubicBezTo>
                  <a:pt x="1707515" y="1015365"/>
                  <a:pt x="1680210" y="1029970"/>
                  <a:pt x="1652271" y="1045845"/>
                </a:cubicBezTo>
                <a:cubicBezTo>
                  <a:pt x="1356996" y="1212215"/>
                  <a:pt x="1123950" y="1468120"/>
                  <a:pt x="958850" y="1791335"/>
                </a:cubicBezTo>
                <a:cubicBezTo>
                  <a:pt x="930910" y="1847850"/>
                  <a:pt x="901700" y="1903095"/>
                  <a:pt x="885190" y="1948180"/>
                </a:cubicBezTo>
                <a:lnTo>
                  <a:pt x="886460" y="1948180"/>
                </a:lnTo>
                <a:cubicBezTo>
                  <a:pt x="942340" y="1832610"/>
                  <a:pt x="1014095" y="1671955"/>
                  <a:pt x="1136015" y="1510665"/>
                </a:cubicBezTo>
                <a:cubicBezTo>
                  <a:pt x="1267460" y="1332230"/>
                  <a:pt x="1424305" y="1186815"/>
                  <a:pt x="1610996" y="1073150"/>
                </a:cubicBezTo>
                <a:close/>
                <a:moveTo>
                  <a:pt x="1993900" y="906145"/>
                </a:moveTo>
                <a:cubicBezTo>
                  <a:pt x="2491740" y="576580"/>
                  <a:pt x="2688590" y="190500"/>
                  <a:pt x="2791460" y="0"/>
                </a:cubicBezTo>
                <a:lnTo>
                  <a:pt x="2787015" y="0"/>
                </a:lnTo>
                <a:cubicBezTo>
                  <a:pt x="2724150" y="110490"/>
                  <a:pt x="2709546" y="142240"/>
                  <a:pt x="2641600" y="248285"/>
                </a:cubicBezTo>
                <a:cubicBezTo>
                  <a:pt x="2512060" y="447040"/>
                  <a:pt x="2298065" y="712470"/>
                  <a:pt x="1945640" y="930275"/>
                </a:cubicBezTo>
                <a:cubicBezTo>
                  <a:pt x="1729105" y="1054100"/>
                  <a:pt x="1616710" y="1134110"/>
                  <a:pt x="1475740" y="1275080"/>
                </a:cubicBezTo>
                <a:cubicBezTo>
                  <a:pt x="1257935" y="1492885"/>
                  <a:pt x="1117600" y="1745615"/>
                  <a:pt x="1018540" y="1939925"/>
                </a:cubicBezTo>
                <a:cubicBezTo>
                  <a:pt x="1017270" y="1942465"/>
                  <a:pt x="1016000" y="1945005"/>
                  <a:pt x="1014095" y="1947545"/>
                </a:cubicBezTo>
                <a:lnTo>
                  <a:pt x="1020445" y="1947545"/>
                </a:lnTo>
                <a:cubicBezTo>
                  <a:pt x="1020445" y="1946910"/>
                  <a:pt x="1021080" y="1946275"/>
                  <a:pt x="1021080" y="1945640"/>
                </a:cubicBezTo>
                <a:cubicBezTo>
                  <a:pt x="1361440" y="1257935"/>
                  <a:pt x="1713230" y="1073785"/>
                  <a:pt x="1993900" y="906145"/>
                </a:cubicBezTo>
                <a:close/>
                <a:moveTo>
                  <a:pt x="2329815" y="1649095"/>
                </a:moveTo>
                <a:cubicBezTo>
                  <a:pt x="2762885" y="1156970"/>
                  <a:pt x="2713355" y="883285"/>
                  <a:pt x="2832100" y="643890"/>
                </a:cubicBezTo>
                <a:cubicBezTo>
                  <a:pt x="2945130" y="386080"/>
                  <a:pt x="3192780" y="109220"/>
                  <a:pt x="3435985" y="0"/>
                </a:cubicBezTo>
                <a:lnTo>
                  <a:pt x="3429000" y="0"/>
                </a:lnTo>
                <a:cubicBezTo>
                  <a:pt x="3360421" y="28575"/>
                  <a:pt x="3284221" y="85090"/>
                  <a:pt x="3228975" y="128270"/>
                </a:cubicBezTo>
                <a:cubicBezTo>
                  <a:pt x="3028315" y="290195"/>
                  <a:pt x="2857500" y="525780"/>
                  <a:pt x="2775585" y="784860"/>
                </a:cubicBezTo>
                <a:cubicBezTo>
                  <a:pt x="2734310" y="935990"/>
                  <a:pt x="2700021" y="1075055"/>
                  <a:pt x="2625725" y="1216660"/>
                </a:cubicBezTo>
                <a:cubicBezTo>
                  <a:pt x="2484755" y="1506220"/>
                  <a:pt x="2204085" y="1824990"/>
                  <a:pt x="1950085" y="1947545"/>
                </a:cubicBezTo>
                <a:lnTo>
                  <a:pt x="1954530" y="1947545"/>
                </a:lnTo>
                <a:cubicBezTo>
                  <a:pt x="2065655" y="1899920"/>
                  <a:pt x="2219960" y="1768475"/>
                  <a:pt x="2329815" y="1649095"/>
                </a:cubicBezTo>
                <a:close/>
                <a:moveTo>
                  <a:pt x="2124075" y="863600"/>
                </a:moveTo>
                <a:cubicBezTo>
                  <a:pt x="2499996" y="572135"/>
                  <a:pt x="2682875" y="287655"/>
                  <a:pt x="2873375" y="0"/>
                </a:cubicBezTo>
                <a:lnTo>
                  <a:pt x="2869565" y="0"/>
                </a:lnTo>
                <a:cubicBezTo>
                  <a:pt x="2856230" y="19050"/>
                  <a:pt x="2840355" y="43180"/>
                  <a:pt x="2821305" y="73025"/>
                </a:cubicBezTo>
                <a:cubicBezTo>
                  <a:pt x="2560955" y="481965"/>
                  <a:pt x="2299971" y="756285"/>
                  <a:pt x="1915796" y="1007745"/>
                </a:cubicBezTo>
                <a:cubicBezTo>
                  <a:pt x="1550035" y="1270635"/>
                  <a:pt x="1331596" y="1624965"/>
                  <a:pt x="1144271" y="1947545"/>
                </a:cubicBezTo>
                <a:lnTo>
                  <a:pt x="1147446" y="1947545"/>
                </a:lnTo>
                <a:cubicBezTo>
                  <a:pt x="1159510" y="1927225"/>
                  <a:pt x="1172210" y="1906270"/>
                  <a:pt x="1185546" y="1883410"/>
                </a:cubicBezTo>
                <a:cubicBezTo>
                  <a:pt x="1607821" y="1151255"/>
                  <a:pt x="1903096" y="1035685"/>
                  <a:pt x="2124075" y="863600"/>
                </a:cubicBezTo>
                <a:close/>
                <a:moveTo>
                  <a:pt x="1897380" y="883285"/>
                </a:moveTo>
                <a:cubicBezTo>
                  <a:pt x="2282825" y="659130"/>
                  <a:pt x="2513330" y="342265"/>
                  <a:pt x="2626996" y="635"/>
                </a:cubicBezTo>
                <a:lnTo>
                  <a:pt x="2624455" y="635"/>
                </a:lnTo>
                <a:cubicBezTo>
                  <a:pt x="2618740" y="16510"/>
                  <a:pt x="2616835" y="22225"/>
                  <a:pt x="2611755" y="37465"/>
                </a:cubicBezTo>
                <a:cubicBezTo>
                  <a:pt x="2470785" y="432435"/>
                  <a:pt x="2189480" y="727075"/>
                  <a:pt x="1833246" y="916940"/>
                </a:cubicBezTo>
                <a:cubicBezTo>
                  <a:pt x="1715771" y="981710"/>
                  <a:pt x="1581785" y="1025525"/>
                  <a:pt x="1470660" y="1089660"/>
                </a:cubicBezTo>
                <a:cubicBezTo>
                  <a:pt x="1137285" y="1274445"/>
                  <a:pt x="910590" y="1557655"/>
                  <a:pt x="771525" y="1899920"/>
                </a:cubicBezTo>
                <a:cubicBezTo>
                  <a:pt x="764540" y="1917065"/>
                  <a:pt x="758190" y="1932940"/>
                  <a:pt x="751840" y="1948815"/>
                </a:cubicBezTo>
                <a:lnTo>
                  <a:pt x="754380" y="1948815"/>
                </a:lnTo>
                <a:cubicBezTo>
                  <a:pt x="798830" y="1838325"/>
                  <a:pt x="861060" y="1692275"/>
                  <a:pt x="965835" y="1544955"/>
                </a:cubicBezTo>
                <a:cubicBezTo>
                  <a:pt x="1308735" y="1069975"/>
                  <a:pt x="1666875" y="1028700"/>
                  <a:pt x="1897380" y="883285"/>
                </a:cubicBezTo>
                <a:close/>
                <a:moveTo>
                  <a:pt x="1822450" y="892810"/>
                </a:moveTo>
                <a:cubicBezTo>
                  <a:pt x="2157096" y="714375"/>
                  <a:pt x="2433321" y="420370"/>
                  <a:pt x="2538096" y="23495"/>
                </a:cubicBezTo>
                <a:cubicBezTo>
                  <a:pt x="2541271" y="13335"/>
                  <a:pt x="2543175" y="5715"/>
                  <a:pt x="2544446" y="0"/>
                </a:cubicBezTo>
                <a:lnTo>
                  <a:pt x="2541271" y="0"/>
                </a:lnTo>
                <a:cubicBezTo>
                  <a:pt x="2540000" y="3810"/>
                  <a:pt x="2538730" y="8255"/>
                  <a:pt x="2537460" y="13970"/>
                </a:cubicBezTo>
                <a:cubicBezTo>
                  <a:pt x="2429510" y="428625"/>
                  <a:pt x="2138680" y="735330"/>
                  <a:pt x="1762760" y="920115"/>
                </a:cubicBezTo>
                <a:cubicBezTo>
                  <a:pt x="1629410" y="989330"/>
                  <a:pt x="1470025" y="1031240"/>
                  <a:pt x="1341755" y="1097915"/>
                </a:cubicBezTo>
                <a:cubicBezTo>
                  <a:pt x="995680" y="1270635"/>
                  <a:pt x="756920" y="1551940"/>
                  <a:pt x="630555" y="1906905"/>
                </a:cubicBezTo>
                <a:cubicBezTo>
                  <a:pt x="625475" y="1920875"/>
                  <a:pt x="621030" y="1934210"/>
                  <a:pt x="616585" y="1947545"/>
                </a:cubicBezTo>
                <a:lnTo>
                  <a:pt x="619125" y="1947545"/>
                </a:lnTo>
                <a:cubicBezTo>
                  <a:pt x="655320" y="1844675"/>
                  <a:pt x="706755" y="1712595"/>
                  <a:pt x="796290" y="1579245"/>
                </a:cubicBezTo>
                <a:cubicBezTo>
                  <a:pt x="1151255" y="1065530"/>
                  <a:pt x="1550035" y="1052195"/>
                  <a:pt x="1822450" y="892810"/>
                </a:cubicBezTo>
                <a:close/>
                <a:moveTo>
                  <a:pt x="2179955" y="880745"/>
                </a:moveTo>
                <a:cubicBezTo>
                  <a:pt x="2495550" y="612140"/>
                  <a:pt x="2707640" y="328930"/>
                  <a:pt x="2842896" y="146685"/>
                </a:cubicBezTo>
                <a:cubicBezTo>
                  <a:pt x="2870200" y="109855"/>
                  <a:pt x="2926715" y="33020"/>
                  <a:pt x="2954655" y="0"/>
                </a:cubicBezTo>
                <a:lnTo>
                  <a:pt x="2951480" y="0"/>
                </a:lnTo>
                <a:cubicBezTo>
                  <a:pt x="2948305" y="3810"/>
                  <a:pt x="2944496" y="8255"/>
                  <a:pt x="2940685" y="12700"/>
                </a:cubicBezTo>
                <a:cubicBezTo>
                  <a:pt x="2723515" y="294005"/>
                  <a:pt x="2573021" y="532130"/>
                  <a:pt x="2193925" y="864870"/>
                </a:cubicBezTo>
                <a:cubicBezTo>
                  <a:pt x="1718946" y="1234440"/>
                  <a:pt x="1551940" y="1527810"/>
                  <a:pt x="1270635" y="1947545"/>
                </a:cubicBezTo>
                <a:lnTo>
                  <a:pt x="1273810" y="1947545"/>
                </a:lnTo>
                <a:cubicBezTo>
                  <a:pt x="1274446" y="1946910"/>
                  <a:pt x="1274446" y="1946275"/>
                  <a:pt x="1275080" y="1945640"/>
                </a:cubicBezTo>
                <a:cubicBezTo>
                  <a:pt x="1303021" y="1905635"/>
                  <a:pt x="1332865" y="1859280"/>
                  <a:pt x="1367155" y="1807210"/>
                </a:cubicBezTo>
                <a:cubicBezTo>
                  <a:pt x="1623696" y="1408430"/>
                  <a:pt x="1842135" y="1140460"/>
                  <a:pt x="2179955" y="880745"/>
                </a:cubicBezTo>
                <a:close/>
                <a:moveTo>
                  <a:pt x="2309496" y="835660"/>
                </a:moveTo>
                <a:cubicBezTo>
                  <a:pt x="2542540" y="599440"/>
                  <a:pt x="2703830" y="398145"/>
                  <a:pt x="2859405" y="206375"/>
                </a:cubicBezTo>
                <a:cubicBezTo>
                  <a:pt x="2934335" y="113665"/>
                  <a:pt x="2993390" y="42545"/>
                  <a:pt x="3035300" y="635"/>
                </a:cubicBezTo>
                <a:cubicBezTo>
                  <a:pt x="3035300" y="635"/>
                  <a:pt x="3035300" y="635"/>
                  <a:pt x="3035935" y="0"/>
                </a:cubicBezTo>
                <a:lnTo>
                  <a:pt x="3031490" y="0"/>
                </a:lnTo>
                <a:cubicBezTo>
                  <a:pt x="3029585" y="1905"/>
                  <a:pt x="3027680" y="3810"/>
                  <a:pt x="3026410" y="5080"/>
                </a:cubicBezTo>
                <a:cubicBezTo>
                  <a:pt x="2827021" y="226695"/>
                  <a:pt x="2674621" y="441960"/>
                  <a:pt x="2461260" y="671195"/>
                </a:cubicBezTo>
                <a:cubicBezTo>
                  <a:pt x="2364105" y="779780"/>
                  <a:pt x="2242185" y="897890"/>
                  <a:pt x="2135505" y="1002030"/>
                </a:cubicBezTo>
                <a:cubicBezTo>
                  <a:pt x="1800860" y="1341755"/>
                  <a:pt x="1630680" y="1646555"/>
                  <a:pt x="1395096" y="1948180"/>
                </a:cubicBezTo>
                <a:lnTo>
                  <a:pt x="1398905" y="1948180"/>
                </a:lnTo>
                <a:cubicBezTo>
                  <a:pt x="1400175" y="1946275"/>
                  <a:pt x="1401446" y="1945005"/>
                  <a:pt x="1402715" y="1943735"/>
                </a:cubicBezTo>
                <a:cubicBezTo>
                  <a:pt x="1454150" y="1879600"/>
                  <a:pt x="1512571" y="1797050"/>
                  <a:pt x="1579880" y="1701800"/>
                </a:cubicBezTo>
                <a:cubicBezTo>
                  <a:pt x="1831340" y="1341120"/>
                  <a:pt x="1998980" y="1128395"/>
                  <a:pt x="2309496" y="835660"/>
                </a:cubicBezTo>
                <a:close/>
                <a:moveTo>
                  <a:pt x="2512060" y="1176020"/>
                </a:moveTo>
                <a:cubicBezTo>
                  <a:pt x="2602230" y="1015365"/>
                  <a:pt x="2646046" y="855980"/>
                  <a:pt x="2721610" y="708025"/>
                </a:cubicBezTo>
                <a:cubicBezTo>
                  <a:pt x="2852421" y="443230"/>
                  <a:pt x="3121025" y="122555"/>
                  <a:pt x="3356610" y="635"/>
                </a:cubicBezTo>
                <a:lnTo>
                  <a:pt x="3349625" y="635"/>
                </a:lnTo>
                <a:cubicBezTo>
                  <a:pt x="3348355" y="1270"/>
                  <a:pt x="3347721" y="1905"/>
                  <a:pt x="3346450" y="1905"/>
                </a:cubicBezTo>
                <a:cubicBezTo>
                  <a:pt x="3253105" y="53975"/>
                  <a:pt x="3183255" y="112395"/>
                  <a:pt x="3094990" y="196215"/>
                </a:cubicBezTo>
                <a:cubicBezTo>
                  <a:pt x="2870200" y="415290"/>
                  <a:pt x="2714625" y="671195"/>
                  <a:pt x="2616200" y="946785"/>
                </a:cubicBezTo>
                <a:cubicBezTo>
                  <a:pt x="2475865" y="1302385"/>
                  <a:pt x="2155190" y="1760220"/>
                  <a:pt x="1850390" y="1948180"/>
                </a:cubicBezTo>
                <a:lnTo>
                  <a:pt x="1856740" y="1948180"/>
                </a:lnTo>
                <a:cubicBezTo>
                  <a:pt x="1878965" y="1936115"/>
                  <a:pt x="1900555" y="1917065"/>
                  <a:pt x="1924050" y="1901825"/>
                </a:cubicBezTo>
                <a:cubicBezTo>
                  <a:pt x="2155190" y="1724660"/>
                  <a:pt x="2364740" y="1448435"/>
                  <a:pt x="2512060" y="1176020"/>
                </a:cubicBezTo>
                <a:close/>
                <a:moveTo>
                  <a:pt x="2035175" y="1661160"/>
                </a:moveTo>
                <a:cubicBezTo>
                  <a:pt x="2426971" y="1179830"/>
                  <a:pt x="2525396" y="866775"/>
                  <a:pt x="2708275" y="607060"/>
                </a:cubicBezTo>
                <a:cubicBezTo>
                  <a:pt x="2860675" y="381635"/>
                  <a:pt x="3098165" y="108585"/>
                  <a:pt x="3277235" y="0"/>
                </a:cubicBezTo>
                <a:lnTo>
                  <a:pt x="3270250" y="0"/>
                </a:lnTo>
                <a:cubicBezTo>
                  <a:pt x="3259455" y="6985"/>
                  <a:pt x="3248660" y="15875"/>
                  <a:pt x="3235960" y="23495"/>
                </a:cubicBezTo>
                <a:cubicBezTo>
                  <a:pt x="3007360" y="191135"/>
                  <a:pt x="2766060" y="492125"/>
                  <a:pt x="2600325" y="772160"/>
                </a:cubicBezTo>
                <a:cubicBezTo>
                  <a:pt x="2499996" y="949325"/>
                  <a:pt x="2446021" y="1062990"/>
                  <a:pt x="2360296" y="1196975"/>
                </a:cubicBezTo>
                <a:cubicBezTo>
                  <a:pt x="2197735" y="1460500"/>
                  <a:pt x="1956435" y="1789430"/>
                  <a:pt x="1744346" y="1947545"/>
                </a:cubicBezTo>
                <a:lnTo>
                  <a:pt x="1747521" y="1947545"/>
                </a:lnTo>
                <a:cubicBezTo>
                  <a:pt x="1825625" y="1898650"/>
                  <a:pt x="1947546" y="1766570"/>
                  <a:pt x="2035175" y="1661160"/>
                </a:cubicBezTo>
                <a:close/>
                <a:moveTo>
                  <a:pt x="3199130" y="0"/>
                </a:moveTo>
                <a:lnTo>
                  <a:pt x="3189605" y="0"/>
                </a:lnTo>
                <a:cubicBezTo>
                  <a:pt x="3129915" y="40640"/>
                  <a:pt x="3012440" y="161925"/>
                  <a:pt x="2988946" y="186690"/>
                </a:cubicBezTo>
                <a:cubicBezTo>
                  <a:pt x="2603500" y="600075"/>
                  <a:pt x="2347596" y="1030605"/>
                  <a:pt x="2075180" y="1408430"/>
                </a:cubicBezTo>
                <a:cubicBezTo>
                  <a:pt x="1957071" y="1574800"/>
                  <a:pt x="1767205" y="1826260"/>
                  <a:pt x="1631315" y="1947545"/>
                </a:cubicBezTo>
                <a:lnTo>
                  <a:pt x="1639571" y="1947545"/>
                </a:lnTo>
                <a:cubicBezTo>
                  <a:pt x="1645285" y="1941830"/>
                  <a:pt x="1651000" y="1934845"/>
                  <a:pt x="1657350" y="1930400"/>
                </a:cubicBezTo>
                <a:cubicBezTo>
                  <a:pt x="2075180" y="1511300"/>
                  <a:pt x="2419985" y="848360"/>
                  <a:pt x="2837180" y="366395"/>
                </a:cubicBezTo>
                <a:cubicBezTo>
                  <a:pt x="2921000" y="264160"/>
                  <a:pt x="3103880" y="66040"/>
                  <a:pt x="3199130" y="0"/>
                </a:cubicBezTo>
                <a:close/>
                <a:moveTo>
                  <a:pt x="2517775" y="683895"/>
                </a:moveTo>
                <a:cubicBezTo>
                  <a:pt x="2735580" y="422275"/>
                  <a:pt x="2994660" y="103505"/>
                  <a:pt x="3115946" y="0"/>
                </a:cubicBezTo>
                <a:lnTo>
                  <a:pt x="3111500" y="0"/>
                </a:lnTo>
                <a:cubicBezTo>
                  <a:pt x="3103246" y="6985"/>
                  <a:pt x="3096260" y="15240"/>
                  <a:pt x="3086100" y="22860"/>
                </a:cubicBezTo>
                <a:cubicBezTo>
                  <a:pt x="2989580" y="107950"/>
                  <a:pt x="2732405" y="420370"/>
                  <a:pt x="2573655" y="612140"/>
                </a:cubicBezTo>
                <a:cubicBezTo>
                  <a:pt x="2506346" y="692785"/>
                  <a:pt x="2435225" y="777875"/>
                  <a:pt x="2361565" y="864870"/>
                </a:cubicBezTo>
                <a:cubicBezTo>
                  <a:pt x="1990725" y="1289685"/>
                  <a:pt x="1770380" y="1664335"/>
                  <a:pt x="1517015" y="1947545"/>
                </a:cubicBezTo>
                <a:lnTo>
                  <a:pt x="1518285" y="1947545"/>
                </a:lnTo>
                <a:cubicBezTo>
                  <a:pt x="1614805" y="1852295"/>
                  <a:pt x="1725296" y="1693545"/>
                  <a:pt x="1857375" y="1515110"/>
                </a:cubicBezTo>
                <a:cubicBezTo>
                  <a:pt x="2149475" y="1110615"/>
                  <a:pt x="2273300" y="975360"/>
                  <a:pt x="2517775" y="683895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74326" y="2220424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39062" y="-278417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75250" y="1991825"/>
            <a:ext cx="7193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8112" cy="5141674"/>
          </a:xfrm>
          <a:custGeom>
            <a:avLst/>
            <a:gdLst/>
            <a:ahLst/>
            <a:cxnLst/>
            <a:rect l="l" t="t" r="r" b="b"/>
            <a:pathLst>
              <a:path w="3465194" h="1949450" extrusionOk="0">
                <a:moveTo>
                  <a:pt x="1240790" y="899160"/>
                </a:moveTo>
                <a:cubicBezTo>
                  <a:pt x="1471930" y="709930"/>
                  <a:pt x="1558290" y="455930"/>
                  <a:pt x="1490980" y="164465"/>
                </a:cubicBezTo>
                <a:cubicBezTo>
                  <a:pt x="1480185" y="116205"/>
                  <a:pt x="1461135" y="56515"/>
                  <a:pt x="1437005" y="635"/>
                </a:cubicBezTo>
                <a:lnTo>
                  <a:pt x="1433195" y="635"/>
                </a:lnTo>
                <a:cubicBezTo>
                  <a:pt x="1493520" y="151130"/>
                  <a:pt x="1535430" y="309880"/>
                  <a:pt x="1491615" y="511175"/>
                </a:cubicBezTo>
                <a:cubicBezTo>
                  <a:pt x="1453515" y="671195"/>
                  <a:pt x="1355725" y="810895"/>
                  <a:pt x="1201420" y="925830"/>
                </a:cubicBezTo>
                <a:cubicBezTo>
                  <a:pt x="1139190" y="972820"/>
                  <a:pt x="1052830" y="1019810"/>
                  <a:pt x="982980" y="1064895"/>
                </a:cubicBezTo>
                <a:cubicBezTo>
                  <a:pt x="767080" y="1202055"/>
                  <a:pt x="607060" y="1312545"/>
                  <a:pt x="439420" y="1486535"/>
                </a:cubicBezTo>
                <a:cubicBezTo>
                  <a:pt x="316865" y="1616710"/>
                  <a:pt x="211455" y="1769745"/>
                  <a:pt x="141605" y="1948180"/>
                </a:cubicBezTo>
                <a:lnTo>
                  <a:pt x="144780" y="1948180"/>
                </a:lnTo>
                <a:cubicBezTo>
                  <a:pt x="160655" y="1909445"/>
                  <a:pt x="177165" y="1874520"/>
                  <a:pt x="194945" y="1838325"/>
                </a:cubicBezTo>
                <a:cubicBezTo>
                  <a:pt x="464185" y="1296670"/>
                  <a:pt x="1050290" y="1059180"/>
                  <a:pt x="1240790" y="899160"/>
                </a:cubicBezTo>
                <a:close/>
                <a:moveTo>
                  <a:pt x="1352550" y="896620"/>
                </a:moveTo>
                <a:cubicBezTo>
                  <a:pt x="1604645" y="687070"/>
                  <a:pt x="1678940" y="407035"/>
                  <a:pt x="1608455" y="110490"/>
                </a:cubicBezTo>
                <a:cubicBezTo>
                  <a:pt x="1602105" y="84455"/>
                  <a:pt x="1585595" y="26035"/>
                  <a:pt x="1575435" y="1270"/>
                </a:cubicBezTo>
                <a:lnTo>
                  <a:pt x="1570990" y="1270"/>
                </a:lnTo>
                <a:cubicBezTo>
                  <a:pt x="1624330" y="156845"/>
                  <a:pt x="1656715" y="318770"/>
                  <a:pt x="1602740" y="521335"/>
                </a:cubicBezTo>
                <a:cubicBezTo>
                  <a:pt x="1479550" y="931545"/>
                  <a:pt x="1117600" y="1015365"/>
                  <a:pt x="817880" y="1231265"/>
                </a:cubicBezTo>
                <a:cubicBezTo>
                  <a:pt x="530860" y="1428115"/>
                  <a:pt x="316865" y="1648460"/>
                  <a:pt x="193040" y="1948815"/>
                </a:cubicBezTo>
                <a:lnTo>
                  <a:pt x="195580" y="1948815"/>
                </a:lnTo>
                <a:cubicBezTo>
                  <a:pt x="207010" y="1922780"/>
                  <a:pt x="217805" y="1898650"/>
                  <a:pt x="230505" y="1873885"/>
                </a:cubicBezTo>
                <a:cubicBezTo>
                  <a:pt x="526415" y="1273810"/>
                  <a:pt x="1164590" y="1068705"/>
                  <a:pt x="1352550" y="896620"/>
                </a:cubicBezTo>
                <a:close/>
                <a:moveTo>
                  <a:pt x="1708150" y="1045210"/>
                </a:moveTo>
                <a:cubicBezTo>
                  <a:pt x="2050415" y="843280"/>
                  <a:pt x="2287905" y="509905"/>
                  <a:pt x="2258060" y="62230"/>
                </a:cubicBezTo>
                <a:cubicBezTo>
                  <a:pt x="2256155" y="47625"/>
                  <a:pt x="2254885" y="17145"/>
                  <a:pt x="2252345" y="635"/>
                </a:cubicBezTo>
                <a:lnTo>
                  <a:pt x="2248535" y="635"/>
                </a:lnTo>
                <a:cubicBezTo>
                  <a:pt x="2258060" y="88900"/>
                  <a:pt x="2269490" y="228600"/>
                  <a:pt x="2224405" y="396240"/>
                </a:cubicBezTo>
                <a:cubicBezTo>
                  <a:pt x="2130425" y="747395"/>
                  <a:pt x="1869440" y="977900"/>
                  <a:pt x="1542415" y="1127760"/>
                </a:cubicBezTo>
                <a:cubicBezTo>
                  <a:pt x="993775" y="1341120"/>
                  <a:pt x="651510" y="1556385"/>
                  <a:pt x="437515" y="1934845"/>
                </a:cubicBezTo>
                <a:cubicBezTo>
                  <a:pt x="434340" y="1939925"/>
                  <a:pt x="431800" y="1944370"/>
                  <a:pt x="429895" y="1948180"/>
                </a:cubicBezTo>
                <a:lnTo>
                  <a:pt x="433070" y="1948180"/>
                </a:lnTo>
                <a:cubicBezTo>
                  <a:pt x="476885" y="1874520"/>
                  <a:pt x="514350" y="1812290"/>
                  <a:pt x="562610" y="1754505"/>
                </a:cubicBezTo>
                <a:cubicBezTo>
                  <a:pt x="949960" y="1285875"/>
                  <a:pt x="1455420" y="1207135"/>
                  <a:pt x="1708150" y="1045210"/>
                </a:cubicBezTo>
                <a:close/>
                <a:moveTo>
                  <a:pt x="975360" y="871855"/>
                </a:moveTo>
                <a:cubicBezTo>
                  <a:pt x="1087755" y="805815"/>
                  <a:pt x="1174750" y="727710"/>
                  <a:pt x="1233805" y="638175"/>
                </a:cubicBezTo>
                <a:cubicBezTo>
                  <a:pt x="1283970" y="562610"/>
                  <a:pt x="1314450" y="478155"/>
                  <a:pt x="1324610" y="387985"/>
                </a:cubicBezTo>
                <a:cubicBezTo>
                  <a:pt x="1343660" y="215265"/>
                  <a:pt x="1282700" y="66675"/>
                  <a:pt x="1249045" y="635"/>
                </a:cubicBezTo>
                <a:lnTo>
                  <a:pt x="1240790" y="635"/>
                </a:lnTo>
                <a:cubicBezTo>
                  <a:pt x="1242060" y="3175"/>
                  <a:pt x="1243330" y="5080"/>
                  <a:pt x="1244600" y="7620"/>
                </a:cubicBezTo>
                <a:cubicBezTo>
                  <a:pt x="1267460" y="54610"/>
                  <a:pt x="1298575" y="129540"/>
                  <a:pt x="1313180" y="222885"/>
                </a:cubicBezTo>
                <a:cubicBezTo>
                  <a:pt x="1341755" y="407670"/>
                  <a:pt x="1305560" y="669290"/>
                  <a:pt x="972185" y="865505"/>
                </a:cubicBezTo>
                <a:cubicBezTo>
                  <a:pt x="640715" y="1059815"/>
                  <a:pt x="417830" y="1212215"/>
                  <a:pt x="256540" y="1415415"/>
                </a:cubicBezTo>
                <a:cubicBezTo>
                  <a:pt x="138430" y="1564005"/>
                  <a:pt x="58420" y="1734820"/>
                  <a:pt x="10160" y="1948180"/>
                </a:cubicBezTo>
                <a:lnTo>
                  <a:pt x="17780" y="1948180"/>
                </a:lnTo>
                <a:cubicBezTo>
                  <a:pt x="66040" y="1736725"/>
                  <a:pt x="145415" y="1566545"/>
                  <a:pt x="262255" y="1419225"/>
                </a:cubicBezTo>
                <a:cubicBezTo>
                  <a:pt x="422275" y="1217295"/>
                  <a:pt x="645160" y="1065530"/>
                  <a:pt x="975360" y="871855"/>
                </a:cubicBezTo>
                <a:close/>
                <a:moveTo>
                  <a:pt x="1041400" y="930910"/>
                </a:moveTo>
                <a:cubicBezTo>
                  <a:pt x="1567815" y="617855"/>
                  <a:pt x="1413510" y="155575"/>
                  <a:pt x="1341755" y="635"/>
                </a:cubicBezTo>
                <a:lnTo>
                  <a:pt x="1337310" y="635"/>
                </a:lnTo>
                <a:cubicBezTo>
                  <a:pt x="1370330" y="71120"/>
                  <a:pt x="1407795" y="177800"/>
                  <a:pt x="1414145" y="297815"/>
                </a:cubicBezTo>
                <a:cubicBezTo>
                  <a:pt x="1420495" y="412750"/>
                  <a:pt x="1398905" y="520700"/>
                  <a:pt x="1348740" y="617855"/>
                </a:cubicBezTo>
                <a:cubicBezTo>
                  <a:pt x="1287145" y="737870"/>
                  <a:pt x="1183005" y="842010"/>
                  <a:pt x="1038860" y="927735"/>
                </a:cubicBezTo>
                <a:cubicBezTo>
                  <a:pt x="700405" y="1129030"/>
                  <a:pt x="455930" y="1299845"/>
                  <a:pt x="283210" y="1529080"/>
                </a:cubicBezTo>
                <a:cubicBezTo>
                  <a:pt x="191135" y="1651000"/>
                  <a:pt x="120650" y="1788160"/>
                  <a:pt x="69215" y="1948815"/>
                </a:cubicBezTo>
                <a:lnTo>
                  <a:pt x="73025" y="1948815"/>
                </a:lnTo>
                <a:cubicBezTo>
                  <a:pt x="124460" y="1789430"/>
                  <a:pt x="194310" y="1652905"/>
                  <a:pt x="286385" y="1531620"/>
                </a:cubicBezTo>
                <a:cubicBezTo>
                  <a:pt x="459105" y="1302385"/>
                  <a:pt x="703580" y="1131570"/>
                  <a:pt x="1041400" y="930910"/>
                </a:cubicBezTo>
                <a:close/>
                <a:moveTo>
                  <a:pt x="1423670" y="927735"/>
                </a:moveTo>
                <a:cubicBezTo>
                  <a:pt x="1691005" y="723900"/>
                  <a:pt x="1816100" y="422910"/>
                  <a:pt x="1728470" y="61595"/>
                </a:cubicBezTo>
                <a:cubicBezTo>
                  <a:pt x="1724660" y="48260"/>
                  <a:pt x="1717675" y="17780"/>
                  <a:pt x="1711960" y="1270"/>
                </a:cubicBezTo>
                <a:lnTo>
                  <a:pt x="1707515" y="1270"/>
                </a:lnTo>
                <a:cubicBezTo>
                  <a:pt x="1731645" y="76835"/>
                  <a:pt x="1758315" y="193675"/>
                  <a:pt x="1751330" y="327025"/>
                </a:cubicBezTo>
                <a:cubicBezTo>
                  <a:pt x="1720850" y="889000"/>
                  <a:pt x="1174115" y="1058545"/>
                  <a:pt x="1025525" y="1156335"/>
                </a:cubicBezTo>
                <a:cubicBezTo>
                  <a:pt x="636270" y="1382395"/>
                  <a:pt x="396875" y="1610995"/>
                  <a:pt x="245110" y="1939925"/>
                </a:cubicBezTo>
                <a:cubicBezTo>
                  <a:pt x="243205" y="1943735"/>
                  <a:pt x="241935" y="1946275"/>
                  <a:pt x="240665" y="1948815"/>
                </a:cubicBezTo>
                <a:lnTo>
                  <a:pt x="245745" y="1948815"/>
                </a:lnTo>
                <a:cubicBezTo>
                  <a:pt x="248920" y="1941195"/>
                  <a:pt x="251460" y="1932305"/>
                  <a:pt x="255905" y="1925955"/>
                </a:cubicBezTo>
                <a:cubicBezTo>
                  <a:pt x="557530" y="1284605"/>
                  <a:pt x="1223645" y="1097915"/>
                  <a:pt x="1423670" y="927735"/>
                </a:cubicBezTo>
                <a:close/>
                <a:moveTo>
                  <a:pt x="907415" y="808990"/>
                </a:moveTo>
                <a:cubicBezTo>
                  <a:pt x="1253490" y="611505"/>
                  <a:pt x="1303020" y="288290"/>
                  <a:pt x="1151890" y="635"/>
                </a:cubicBezTo>
                <a:lnTo>
                  <a:pt x="1147445" y="635"/>
                </a:lnTo>
                <a:cubicBezTo>
                  <a:pt x="1153160" y="11430"/>
                  <a:pt x="1156970" y="18415"/>
                  <a:pt x="1160145" y="24130"/>
                </a:cubicBezTo>
                <a:cubicBezTo>
                  <a:pt x="1276350" y="263525"/>
                  <a:pt x="1250950" y="528320"/>
                  <a:pt x="1036320" y="713105"/>
                </a:cubicBezTo>
                <a:cubicBezTo>
                  <a:pt x="958850" y="782955"/>
                  <a:pt x="845820" y="837565"/>
                  <a:pt x="749935" y="896620"/>
                </a:cubicBezTo>
                <a:cubicBezTo>
                  <a:pt x="369570" y="1126490"/>
                  <a:pt x="104775" y="1337945"/>
                  <a:pt x="0" y="1769745"/>
                </a:cubicBezTo>
                <a:lnTo>
                  <a:pt x="0" y="1784350"/>
                </a:lnTo>
                <a:cubicBezTo>
                  <a:pt x="118110" y="1280795"/>
                  <a:pt x="452120" y="1073785"/>
                  <a:pt x="907415" y="808990"/>
                </a:cubicBezTo>
                <a:close/>
                <a:moveTo>
                  <a:pt x="1138555" y="1206500"/>
                </a:moveTo>
                <a:cubicBezTo>
                  <a:pt x="1228725" y="1158240"/>
                  <a:pt x="1336675" y="1115695"/>
                  <a:pt x="1431925" y="1066800"/>
                </a:cubicBezTo>
                <a:cubicBezTo>
                  <a:pt x="1626235" y="964565"/>
                  <a:pt x="1771015" y="842645"/>
                  <a:pt x="1873885" y="680085"/>
                </a:cubicBezTo>
                <a:cubicBezTo>
                  <a:pt x="1981200" y="510540"/>
                  <a:pt x="2025015" y="299085"/>
                  <a:pt x="1998345" y="91440"/>
                </a:cubicBezTo>
                <a:cubicBezTo>
                  <a:pt x="1995170" y="71120"/>
                  <a:pt x="1989455" y="22860"/>
                  <a:pt x="1983105" y="635"/>
                </a:cubicBezTo>
                <a:lnTo>
                  <a:pt x="1979295" y="635"/>
                </a:lnTo>
                <a:cubicBezTo>
                  <a:pt x="1997075" y="81280"/>
                  <a:pt x="2014855" y="212725"/>
                  <a:pt x="1990090" y="361315"/>
                </a:cubicBezTo>
                <a:cubicBezTo>
                  <a:pt x="1922780" y="749300"/>
                  <a:pt x="1647190" y="981075"/>
                  <a:pt x="1259205" y="1143635"/>
                </a:cubicBezTo>
                <a:cubicBezTo>
                  <a:pt x="1016635" y="1258570"/>
                  <a:pt x="852805" y="1355725"/>
                  <a:pt x="666750" y="1517650"/>
                </a:cubicBezTo>
                <a:cubicBezTo>
                  <a:pt x="535940" y="1633855"/>
                  <a:pt x="401955" y="1800860"/>
                  <a:pt x="339090" y="1948815"/>
                </a:cubicBezTo>
                <a:lnTo>
                  <a:pt x="341630" y="1948815"/>
                </a:lnTo>
                <a:cubicBezTo>
                  <a:pt x="348615" y="1936750"/>
                  <a:pt x="353695" y="1920875"/>
                  <a:pt x="361315" y="1909445"/>
                </a:cubicBezTo>
                <a:cubicBezTo>
                  <a:pt x="531495" y="1586865"/>
                  <a:pt x="821055" y="1369695"/>
                  <a:pt x="1138555" y="1206500"/>
                </a:cubicBezTo>
                <a:close/>
                <a:moveTo>
                  <a:pt x="1624330" y="1024255"/>
                </a:moveTo>
                <a:cubicBezTo>
                  <a:pt x="1948815" y="826770"/>
                  <a:pt x="2168525" y="504825"/>
                  <a:pt x="2127885" y="74295"/>
                </a:cubicBezTo>
                <a:cubicBezTo>
                  <a:pt x="2125345" y="57150"/>
                  <a:pt x="2122170" y="19685"/>
                  <a:pt x="2118360" y="635"/>
                </a:cubicBezTo>
                <a:lnTo>
                  <a:pt x="2114550" y="635"/>
                </a:lnTo>
                <a:cubicBezTo>
                  <a:pt x="2126615" y="83185"/>
                  <a:pt x="2143125" y="222250"/>
                  <a:pt x="2108200" y="378460"/>
                </a:cubicBezTo>
                <a:cubicBezTo>
                  <a:pt x="1967865" y="999490"/>
                  <a:pt x="1336040" y="1139825"/>
                  <a:pt x="1151890" y="1247140"/>
                </a:cubicBezTo>
                <a:cubicBezTo>
                  <a:pt x="847090" y="1400810"/>
                  <a:pt x="563245" y="1613535"/>
                  <a:pt x="397510" y="1922780"/>
                </a:cubicBezTo>
                <a:cubicBezTo>
                  <a:pt x="393065" y="1931670"/>
                  <a:pt x="387985" y="1939925"/>
                  <a:pt x="384175" y="1948180"/>
                </a:cubicBezTo>
                <a:lnTo>
                  <a:pt x="388620" y="1948180"/>
                </a:lnTo>
                <a:cubicBezTo>
                  <a:pt x="391795" y="1941195"/>
                  <a:pt x="395605" y="1934845"/>
                  <a:pt x="399415" y="1927860"/>
                </a:cubicBezTo>
                <a:cubicBezTo>
                  <a:pt x="730885" y="1314450"/>
                  <a:pt x="1424305" y="1167130"/>
                  <a:pt x="1624330" y="1024255"/>
                </a:cubicBezTo>
                <a:close/>
                <a:moveTo>
                  <a:pt x="1494790" y="960120"/>
                </a:moveTo>
                <a:cubicBezTo>
                  <a:pt x="1783080" y="756920"/>
                  <a:pt x="1938020" y="445770"/>
                  <a:pt x="1863090" y="60325"/>
                </a:cubicBezTo>
                <a:cubicBezTo>
                  <a:pt x="1858010" y="38735"/>
                  <a:pt x="1854835" y="17145"/>
                  <a:pt x="1849120" y="0"/>
                </a:cubicBezTo>
                <a:lnTo>
                  <a:pt x="1841500" y="0"/>
                </a:lnTo>
                <a:cubicBezTo>
                  <a:pt x="1842770" y="3175"/>
                  <a:pt x="1844040" y="6350"/>
                  <a:pt x="1843405" y="7620"/>
                </a:cubicBezTo>
                <a:cubicBezTo>
                  <a:pt x="1863725" y="86360"/>
                  <a:pt x="1884045" y="206375"/>
                  <a:pt x="1868805" y="342900"/>
                </a:cubicBezTo>
                <a:cubicBezTo>
                  <a:pt x="1834515" y="646430"/>
                  <a:pt x="1653540" y="862330"/>
                  <a:pt x="1395730" y="1014095"/>
                </a:cubicBezTo>
                <a:cubicBezTo>
                  <a:pt x="1251585" y="1094105"/>
                  <a:pt x="1058545" y="1177925"/>
                  <a:pt x="923290" y="1268095"/>
                </a:cubicBezTo>
                <a:cubicBezTo>
                  <a:pt x="623570" y="1457325"/>
                  <a:pt x="419735" y="1663700"/>
                  <a:pt x="286385" y="1947545"/>
                </a:cubicBezTo>
                <a:lnTo>
                  <a:pt x="295275" y="1947545"/>
                </a:lnTo>
                <a:cubicBezTo>
                  <a:pt x="297815" y="1941830"/>
                  <a:pt x="299720" y="1934845"/>
                  <a:pt x="302260" y="1931670"/>
                </a:cubicBezTo>
                <a:cubicBezTo>
                  <a:pt x="615950" y="1293495"/>
                  <a:pt x="1292225" y="1122045"/>
                  <a:pt x="1494790" y="960120"/>
                </a:cubicBezTo>
                <a:close/>
                <a:moveTo>
                  <a:pt x="6985" y="412115"/>
                </a:moveTo>
                <a:cubicBezTo>
                  <a:pt x="99695" y="400050"/>
                  <a:pt x="232410" y="381635"/>
                  <a:pt x="370205" y="325120"/>
                </a:cubicBezTo>
                <a:cubicBezTo>
                  <a:pt x="541020" y="254635"/>
                  <a:pt x="509905" y="95250"/>
                  <a:pt x="413385" y="3810"/>
                </a:cubicBezTo>
                <a:cubicBezTo>
                  <a:pt x="412115" y="2540"/>
                  <a:pt x="410845" y="1905"/>
                  <a:pt x="409575" y="635"/>
                </a:cubicBezTo>
                <a:lnTo>
                  <a:pt x="403860" y="635"/>
                </a:lnTo>
                <a:cubicBezTo>
                  <a:pt x="476250" y="61595"/>
                  <a:pt x="517525" y="173355"/>
                  <a:pt x="462280" y="251460"/>
                </a:cubicBezTo>
                <a:cubicBezTo>
                  <a:pt x="391160" y="358775"/>
                  <a:pt x="88265" y="396875"/>
                  <a:pt x="635" y="409575"/>
                </a:cubicBezTo>
                <a:lnTo>
                  <a:pt x="635" y="412750"/>
                </a:lnTo>
                <a:cubicBezTo>
                  <a:pt x="4445" y="412115"/>
                  <a:pt x="6985" y="411480"/>
                  <a:pt x="6985" y="412115"/>
                </a:cubicBezTo>
                <a:close/>
                <a:moveTo>
                  <a:pt x="840740" y="748030"/>
                </a:moveTo>
                <a:cubicBezTo>
                  <a:pt x="1216025" y="537845"/>
                  <a:pt x="1174750" y="191770"/>
                  <a:pt x="1056640" y="635"/>
                </a:cubicBezTo>
                <a:lnTo>
                  <a:pt x="1053465" y="635"/>
                </a:lnTo>
                <a:cubicBezTo>
                  <a:pt x="1060450" y="12065"/>
                  <a:pt x="1068070" y="26035"/>
                  <a:pt x="1071245" y="32385"/>
                </a:cubicBezTo>
                <a:cubicBezTo>
                  <a:pt x="1176655" y="243205"/>
                  <a:pt x="1163955" y="492760"/>
                  <a:pt x="951865" y="667385"/>
                </a:cubicBezTo>
                <a:cubicBezTo>
                  <a:pt x="848360" y="751205"/>
                  <a:pt x="693420" y="822325"/>
                  <a:pt x="586105" y="893445"/>
                </a:cubicBezTo>
                <a:cubicBezTo>
                  <a:pt x="313690" y="1062990"/>
                  <a:pt x="98425" y="1231900"/>
                  <a:pt x="635" y="1556385"/>
                </a:cubicBezTo>
                <a:lnTo>
                  <a:pt x="635" y="1569085"/>
                </a:lnTo>
                <a:cubicBezTo>
                  <a:pt x="120650" y="1154430"/>
                  <a:pt x="433705" y="982980"/>
                  <a:pt x="840740" y="748030"/>
                </a:cubicBezTo>
                <a:close/>
                <a:moveTo>
                  <a:pt x="547370" y="60325"/>
                </a:moveTo>
                <a:cubicBezTo>
                  <a:pt x="537845" y="43815"/>
                  <a:pt x="517525" y="15875"/>
                  <a:pt x="501015" y="0"/>
                </a:cubicBezTo>
                <a:lnTo>
                  <a:pt x="494665" y="0"/>
                </a:lnTo>
                <a:cubicBezTo>
                  <a:pt x="506730" y="11430"/>
                  <a:pt x="518795" y="24765"/>
                  <a:pt x="528955" y="39370"/>
                </a:cubicBezTo>
                <a:cubicBezTo>
                  <a:pt x="612140" y="158750"/>
                  <a:pt x="593090" y="288925"/>
                  <a:pt x="475615" y="360045"/>
                </a:cubicBezTo>
                <a:cubicBezTo>
                  <a:pt x="340995" y="438150"/>
                  <a:pt x="68580" y="504190"/>
                  <a:pt x="1270" y="534035"/>
                </a:cubicBezTo>
                <a:lnTo>
                  <a:pt x="1270" y="538480"/>
                </a:lnTo>
                <a:cubicBezTo>
                  <a:pt x="135255" y="487045"/>
                  <a:pt x="281940" y="455295"/>
                  <a:pt x="437515" y="384175"/>
                </a:cubicBezTo>
                <a:cubicBezTo>
                  <a:pt x="601345" y="311150"/>
                  <a:pt x="610870" y="172085"/>
                  <a:pt x="547370" y="60325"/>
                </a:cubicBezTo>
                <a:close/>
                <a:moveTo>
                  <a:pt x="647700" y="85090"/>
                </a:moveTo>
                <a:cubicBezTo>
                  <a:pt x="633730" y="55245"/>
                  <a:pt x="610235" y="18415"/>
                  <a:pt x="592455" y="635"/>
                </a:cubicBezTo>
                <a:lnTo>
                  <a:pt x="586105" y="635"/>
                </a:lnTo>
                <a:cubicBezTo>
                  <a:pt x="597535" y="12065"/>
                  <a:pt x="607695" y="25400"/>
                  <a:pt x="617855" y="40005"/>
                </a:cubicBezTo>
                <a:cubicBezTo>
                  <a:pt x="753745" y="257175"/>
                  <a:pt x="618490" y="402590"/>
                  <a:pt x="439420" y="471805"/>
                </a:cubicBezTo>
                <a:cubicBezTo>
                  <a:pt x="292735" y="540385"/>
                  <a:pt x="107315" y="596900"/>
                  <a:pt x="1270" y="674370"/>
                </a:cubicBezTo>
                <a:lnTo>
                  <a:pt x="1270" y="678815"/>
                </a:lnTo>
                <a:cubicBezTo>
                  <a:pt x="128905" y="588010"/>
                  <a:pt x="343535" y="528320"/>
                  <a:pt x="504825" y="445135"/>
                </a:cubicBezTo>
                <a:cubicBezTo>
                  <a:pt x="690245" y="355600"/>
                  <a:pt x="701040" y="201295"/>
                  <a:pt x="647700" y="85090"/>
                </a:cubicBezTo>
                <a:close/>
                <a:moveTo>
                  <a:pt x="306070" y="635"/>
                </a:moveTo>
                <a:lnTo>
                  <a:pt x="302895" y="635"/>
                </a:lnTo>
                <a:cubicBezTo>
                  <a:pt x="303530" y="2540"/>
                  <a:pt x="304165" y="3810"/>
                  <a:pt x="304165" y="5080"/>
                </a:cubicBezTo>
                <a:cubicBezTo>
                  <a:pt x="337820" y="122555"/>
                  <a:pt x="168275" y="131445"/>
                  <a:pt x="85725" y="123825"/>
                </a:cubicBezTo>
                <a:cubicBezTo>
                  <a:pt x="57150" y="121285"/>
                  <a:pt x="27940" y="114935"/>
                  <a:pt x="1270" y="106680"/>
                </a:cubicBezTo>
                <a:lnTo>
                  <a:pt x="1270" y="110490"/>
                </a:lnTo>
                <a:cubicBezTo>
                  <a:pt x="41275" y="123190"/>
                  <a:pt x="86995" y="129540"/>
                  <a:pt x="128905" y="129540"/>
                </a:cubicBezTo>
                <a:cubicBezTo>
                  <a:pt x="228600" y="128905"/>
                  <a:pt x="337820" y="102235"/>
                  <a:pt x="306070" y="635"/>
                </a:cubicBezTo>
                <a:close/>
                <a:moveTo>
                  <a:pt x="351790" y="213360"/>
                </a:moveTo>
                <a:cubicBezTo>
                  <a:pt x="425450" y="161290"/>
                  <a:pt x="415290" y="72390"/>
                  <a:pt x="355600" y="635"/>
                </a:cubicBezTo>
                <a:lnTo>
                  <a:pt x="346075" y="635"/>
                </a:lnTo>
                <a:cubicBezTo>
                  <a:pt x="379730" y="39370"/>
                  <a:pt x="404495" y="94615"/>
                  <a:pt x="394335" y="138430"/>
                </a:cubicBezTo>
                <a:cubicBezTo>
                  <a:pt x="372110" y="272415"/>
                  <a:pt x="65405" y="273685"/>
                  <a:pt x="13335" y="265430"/>
                </a:cubicBezTo>
                <a:cubicBezTo>
                  <a:pt x="9525" y="265430"/>
                  <a:pt x="5715" y="264795"/>
                  <a:pt x="1270" y="264160"/>
                </a:cubicBezTo>
                <a:lnTo>
                  <a:pt x="1270" y="271780"/>
                </a:lnTo>
                <a:cubicBezTo>
                  <a:pt x="26035" y="274320"/>
                  <a:pt x="45085" y="275590"/>
                  <a:pt x="73660" y="275590"/>
                </a:cubicBezTo>
                <a:cubicBezTo>
                  <a:pt x="133985" y="276225"/>
                  <a:pt x="274320" y="264160"/>
                  <a:pt x="351790" y="213360"/>
                </a:cubicBezTo>
                <a:close/>
                <a:moveTo>
                  <a:pt x="383540" y="596900"/>
                </a:moveTo>
                <a:cubicBezTo>
                  <a:pt x="478155" y="549275"/>
                  <a:pt x="625475" y="494665"/>
                  <a:pt x="692785" y="416560"/>
                </a:cubicBezTo>
                <a:cubicBezTo>
                  <a:pt x="805815" y="297815"/>
                  <a:pt x="781050" y="108585"/>
                  <a:pt x="681355" y="635"/>
                </a:cubicBezTo>
                <a:lnTo>
                  <a:pt x="678180" y="635"/>
                </a:lnTo>
                <a:cubicBezTo>
                  <a:pt x="681355" y="4445"/>
                  <a:pt x="684530" y="7620"/>
                  <a:pt x="685165" y="8890"/>
                </a:cubicBezTo>
                <a:cubicBezTo>
                  <a:pt x="783590" y="135255"/>
                  <a:pt x="800735" y="309880"/>
                  <a:pt x="673735" y="431165"/>
                </a:cubicBezTo>
                <a:cubicBezTo>
                  <a:pt x="610235" y="492125"/>
                  <a:pt x="520065" y="525780"/>
                  <a:pt x="463550" y="554990"/>
                </a:cubicBezTo>
                <a:cubicBezTo>
                  <a:pt x="297180" y="637540"/>
                  <a:pt x="111125" y="705485"/>
                  <a:pt x="635" y="825500"/>
                </a:cubicBezTo>
                <a:lnTo>
                  <a:pt x="635" y="830580"/>
                </a:lnTo>
                <a:cubicBezTo>
                  <a:pt x="3810" y="826770"/>
                  <a:pt x="6985" y="823595"/>
                  <a:pt x="10160" y="819785"/>
                </a:cubicBezTo>
                <a:cubicBezTo>
                  <a:pt x="91440" y="734695"/>
                  <a:pt x="221615" y="673100"/>
                  <a:pt x="383540" y="596900"/>
                </a:cubicBezTo>
                <a:close/>
                <a:moveTo>
                  <a:pt x="629285" y="668020"/>
                </a:moveTo>
                <a:cubicBezTo>
                  <a:pt x="785495" y="588010"/>
                  <a:pt x="890270" y="515620"/>
                  <a:pt x="936625" y="370205"/>
                </a:cubicBezTo>
                <a:cubicBezTo>
                  <a:pt x="989330" y="196215"/>
                  <a:pt x="900430" y="42545"/>
                  <a:pt x="869315" y="0"/>
                </a:cubicBezTo>
                <a:lnTo>
                  <a:pt x="864870" y="0"/>
                </a:lnTo>
                <a:cubicBezTo>
                  <a:pt x="866775" y="2540"/>
                  <a:pt x="868680" y="5080"/>
                  <a:pt x="870585" y="8255"/>
                </a:cubicBezTo>
                <a:cubicBezTo>
                  <a:pt x="984885" y="182245"/>
                  <a:pt x="983615" y="407670"/>
                  <a:pt x="806450" y="554355"/>
                </a:cubicBezTo>
                <a:cubicBezTo>
                  <a:pt x="717550" y="626745"/>
                  <a:pt x="617220" y="666115"/>
                  <a:pt x="511810" y="727075"/>
                </a:cubicBezTo>
                <a:cubicBezTo>
                  <a:pt x="294005" y="847725"/>
                  <a:pt x="99060" y="962660"/>
                  <a:pt x="635" y="1164590"/>
                </a:cubicBezTo>
                <a:lnTo>
                  <a:pt x="635" y="1173480"/>
                </a:lnTo>
                <a:cubicBezTo>
                  <a:pt x="115570" y="931545"/>
                  <a:pt x="366395" y="813435"/>
                  <a:pt x="629285" y="668020"/>
                </a:cubicBezTo>
                <a:close/>
                <a:moveTo>
                  <a:pt x="758190" y="695960"/>
                </a:moveTo>
                <a:cubicBezTo>
                  <a:pt x="1052195" y="543560"/>
                  <a:pt x="1122045" y="266065"/>
                  <a:pt x="965835" y="3175"/>
                </a:cubicBezTo>
                <a:cubicBezTo>
                  <a:pt x="965200" y="2540"/>
                  <a:pt x="964565" y="1270"/>
                  <a:pt x="963930" y="0"/>
                </a:cubicBezTo>
                <a:lnTo>
                  <a:pt x="959485" y="0"/>
                </a:lnTo>
                <a:cubicBezTo>
                  <a:pt x="963295" y="6350"/>
                  <a:pt x="967740" y="12700"/>
                  <a:pt x="971550" y="19050"/>
                </a:cubicBezTo>
                <a:cubicBezTo>
                  <a:pt x="1097280" y="242570"/>
                  <a:pt x="1052830" y="474345"/>
                  <a:pt x="868680" y="618490"/>
                </a:cubicBezTo>
                <a:cubicBezTo>
                  <a:pt x="777240" y="689610"/>
                  <a:pt x="638810" y="752475"/>
                  <a:pt x="534670" y="817245"/>
                </a:cubicBezTo>
                <a:cubicBezTo>
                  <a:pt x="300990" y="956310"/>
                  <a:pt x="97790" y="1096010"/>
                  <a:pt x="635" y="1353820"/>
                </a:cubicBezTo>
                <a:lnTo>
                  <a:pt x="635" y="1364615"/>
                </a:lnTo>
                <a:cubicBezTo>
                  <a:pt x="121920" y="1033780"/>
                  <a:pt x="421640" y="887095"/>
                  <a:pt x="758190" y="695960"/>
                </a:cubicBezTo>
                <a:close/>
                <a:moveTo>
                  <a:pt x="505460" y="637540"/>
                </a:moveTo>
                <a:cubicBezTo>
                  <a:pt x="578485" y="597535"/>
                  <a:pt x="678815" y="557530"/>
                  <a:pt x="749300" y="492760"/>
                </a:cubicBezTo>
                <a:cubicBezTo>
                  <a:pt x="953770" y="304165"/>
                  <a:pt x="828040" y="57785"/>
                  <a:pt x="778510" y="635"/>
                </a:cubicBezTo>
                <a:lnTo>
                  <a:pt x="768985" y="635"/>
                </a:lnTo>
                <a:cubicBezTo>
                  <a:pt x="887730" y="153670"/>
                  <a:pt x="892810" y="372745"/>
                  <a:pt x="722630" y="505460"/>
                </a:cubicBezTo>
                <a:cubicBezTo>
                  <a:pt x="696595" y="526415"/>
                  <a:pt x="666750" y="545465"/>
                  <a:pt x="633730" y="562610"/>
                </a:cubicBezTo>
                <a:cubicBezTo>
                  <a:pt x="459740" y="655320"/>
                  <a:pt x="215265" y="765810"/>
                  <a:pt x="91440" y="880745"/>
                </a:cubicBezTo>
                <a:cubicBezTo>
                  <a:pt x="70485" y="899160"/>
                  <a:pt x="24765" y="946785"/>
                  <a:pt x="635" y="984250"/>
                </a:cubicBezTo>
                <a:lnTo>
                  <a:pt x="635" y="999490"/>
                </a:lnTo>
                <a:cubicBezTo>
                  <a:pt x="94615" y="848360"/>
                  <a:pt x="273050" y="756285"/>
                  <a:pt x="505460" y="637540"/>
                </a:cubicBezTo>
                <a:close/>
                <a:moveTo>
                  <a:pt x="2084070" y="1235075"/>
                </a:moveTo>
                <a:cubicBezTo>
                  <a:pt x="2578100" y="1019175"/>
                  <a:pt x="2954655" y="635000"/>
                  <a:pt x="3034665" y="99695"/>
                </a:cubicBezTo>
                <a:cubicBezTo>
                  <a:pt x="3039110" y="63500"/>
                  <a:pt x="3044825" y="20320"/>
                  <a:pt x="3044825" y="635"/>
                </a:cubicBezTo>
                <a:lnTo>
                  <a:pt x="3041015" y="635"/>
                </a:lnTo>
                <a:cubicBezTo>
                  <a:pt x="3030855" y="161290"/>
                  <a:pt x="2997835" y="308610"/>
                  <a:pt x="2903855" y="501015"/>
                </a:cubicBezTo>
                <a:cubicBezTo>
                  <a:pt x="2522220" y="1244600"/>
                  <a:pt x="1654810" y="1354455"/>
                  <a:pt x="1464945" y="1441450"/>
                </a:cubicBezTo>
                <a:cubicBezTo>
                  <a:pt x="1171575" y="1549400"/>
                  <a:pt x="883920" y="1714500"/>
                  <a:pt x="703580" y="1948180"/>
                </a:cubicBezTo>
                <a:lnTo>
                  <a:pt x="706755" y="1948180"/>
                </a:lnTo>
                <a:cubicBezTo>
                  <a:pt x="721360" y="1930400"/>
                  <a:pt x="735965" y="1913255"/>
                  <a:pt x="751840" y="1895475"/>
                </a:cubicBezTo>
                <a:cubicBezTo>
                  <a:pt x="1181735" y="1428750"/>
                  <a:pt x="1771650" y="1388110"/>
                  <a:pt x="2084070" y="1235075"/>
                </a:cubicBezTo>
                <a:close/>
                <a:moveTo>
                  <a:pt x="2931795" y="1262380"/>
                </a:moveTo>
                <a:cubicBezTo>
                  <a:pt x="2703830" y="1479550"/>
                  <a:pt x="2508250" y="1720850"/>
                  <a:pt x="2339340" y="1948815"/>
                </a:cubicBezTo>
                <a:lnTo>
                  <a:pt x="2343785" y="1948815"/>
                </a:lnTo>
                <a:cubicBezTo>
                  <a:pt x="2512060" y="1722120"/>
                  <a:pt x="2707005" y="1481455"/>
                  <a:pt x="2933700" y="1265555"/>
                </a:cubicBezTo>
                <a:cubicBezTo>
                  <a:pt x="3133725" y="1075690"/>
                  <a:pt x="3310255" y="883285"/>
                  <a:pt x="3463925" y="706120"/>
                </a:cubicBezTo>
                <a:lnTo>
                  <a:pt x="3463925" y="700405"/>
                </a:lnTo>
                <a:cubicBezTo>
                  <a:pt x="3310255" y="877570"/>
                  <a:pt x="3132455" y="1071245"/>
                  <a:pt x="2931795" y="1262380"/>
                </a:cubicBezTo>
                <a:close/>
                <a:moveTo>
                  <a:pt x="2784475" y="1278890"/>
                </a:moveTo>
                <a:cubicBezTo>
                  <a:pt x="2586355" y="1435100"/>
                  <a:pt x="2400300" y="1624965"/>
                  <a:pt x="2214880" y="1858645"/>
                </a:cubicBezTo>
                <a:cubicBezTo>
                  <a:pt x="2191385" y="1888490"/>
                  <a:pt x="2167890" y="1918335"/>
                  <a:pt x="2145665" y="1948180"/>
                </a:cubicBezTo>
                <a:lnTo>
                  <a:pt x="2150110" y="1948180"/>
                </a:lnTo>
                <a:cubicBezTo>
                  <a:pt x="2171700" y="1918970"/>
                  <a:pt x="2194560" y="1889760"/>
                  <a:pt x="2217420" y="1860550"/>
                </a:cubicBezTo>
                <a:cubicBezTo>
                  <a:pt x="2402205" y="1626870"/>
                  <a:pt x="2588260" y="1437005"/>
                  <a:pt x="2785745" y="1281430"/>
                </a:cubicBezTo>
                <a:cubicBezTo>
                  <a:pt x="3061970" y="1063625"/>
                  <a:pt x="3285490" y="831215"/>
                  <a:pt x="3462655" y="622300"/>
                </a:cubicBezTo>
                <a:lnTo>
                  <a:pt x="3462655" y="616585"/>
                </a:lnTo>
                <a:cubicBezTo>
                  <a:pt x="3286125" y="826135"/>
                  <a:pt x="3061970" y="1059815"/>
                  <a:pt x="2784475" y="1278890"/>
                </a:cubicBezTo>
                <a:close/>
                <a:moveTo>
                  <a:pt x="3121025" y="1948180"/>
                </a:moveTo>
                <a:cubicBezTo>
                  <a:pt x="3127375" y="1939290"/>
                  <a:pt x="3132455" y="1927860"/>
                  <a:pt x="3139440" y="1920240"/>
                </a:cubicBezTo>
                <a:cubicBezTo>
                  <a:pt x="3264535" y="1740535"/>
                  <a:pt x="3378200" y="1539875"/>
                  <a:pt x="3463925" y="1343660"/>
                </a:cubicBezTo>
                <a:lnTo>
                  <a:pt x="3463925" y="1335405"/>
                </a:lnTo>
                <a:cubicBezTo>
                  <a:pt x="3369945" y="1553845"/>
                  <a:pt x="3246755" y="1759585"/>
                  <a:pt x="3116580" y="1948180"/>
                </a:cubicBezTo>
                <a:lnTo>
                  <a:pt x="3121025" y="1948180"/>
                </a:lnTo>
                <a:close/>
                <a:moveTo>
                  <a:pt x="2923540" y="1948180"/>
                </a:moveTo>
                <a:lnTo>
                  <a:pt x="2923540" y="1948180"/>
                </a:lnTo>
                <a:cubicBezTo>
                  <a:pt x="3197225" y="1574800"/>
                  <a:pt x="3296285" y="1350010"/>
                  <a:pt x="3463925" y="1055370"/>
                </a:cubicBezTo>
                <a:lnTo>
                  <a:pt x="3463925" y="1047115"/>
                </a:lnTo>
                <a:cubicBezTo>
                  <a:pt x="3442970" y="1083310"/>
                  <a:pt x="3422015" y="1120775"/>
                  <a:pt x="3401695" y="1158240"/>
                </a:cubicBezTo>
                <a:cubicBezTo>
                  <a:pt x="3229610" y="1491615"/>
                  <a:pt x="3102610" y="1684020"/>
                  <a:pt x="2923540" y="1948180"/>
                </a:cubicBezTo>
                <a:close/>
                <a:moveTo>
                  <a:pt x="2724150" y="1948180"/>
                </a:moveTo>
                <a:lnTo>
                  <a:pt x="2733675" y="1948180"/>
                </a:lnTo>
                <a:cubicBezTo>
                  <a:pt x="2740025" y="1939925"/>
                  <a:pt x="2745740" y="1931035"/>
                  <a:pt x="2752725" y="1921510"/>
                </a:cubicBezTo>
                <a:cubicBezTo>
                  <a:pt x="2907665" y="1706245"/>
                  <a:pt x="3067050" y="1471930"/>
                  <a:pt x="3224530" y="1240790"/>
                </a:cubicBezTo>
                <a:cubicBezTo>
                  <a:pt x="3323590" y="1090930"/>
                  <a:pt x="3420745" y="965835"/>
                  <a:pt x="3464560" y="904240"/>
                </a:cubicBezTo>
                <a:lnTo>
                  <a:pt x="3464560" y="893445"/>
                </a:lnTo>
                <a:cubicBezTo>
                  <a:pt x="3229610" y="1201420"/>
                  <a:pt x="2994660" y="1579245"/>
                  <a:pt x="2764155" y="1894205"/>
                </a:cubicBezTo>
                <a:cubicBezTo>
                  <a:pt x="2752725" y="1911350"/>
                  <a:pt x="2734310" y="1932305"/>
                  <a:pt x="2724150" y="1948180"/>
                </a:cubicBezTo>
                <a:close/>
                <a:moveTo>
                  <a:pt x="1754505" y="1086485"/>
                </a:moveTo>
                <a:cubicBezTo>
                  <a:pt x="2121535" y="888365"/>
                  <a:pt x="2399030" y="548640"/>
                  <a:pt x="2388870" y="72390"/>
                </a:cubicBezTo>
                <a:cubicBezTo>
                  <a:pt x="2387600" y="55245"/>
                  <a:pt x="2387600" y="19050"/>
                  <a:pt x="2385060" y="635"/>
                </a:cubicBezTo>
                <a:lnTo>
                  <a:pt x="2381250" y="635"/>
                </a:lnTo>
                <a:cubicBezTo>
                  <a:pt x="2387600" y="92075"/>
                  <a:pt x="2393950" y="238125"/>
                  <a:pt x="2339340" y="414020"/>
                </a:cubicBezTo>
                <a:cubicBezTo>
                  <a:pt x="2129155" y="1071245"/>
                  <a:pt x="1431290" y="1200785"/>
                  <a:pt x="1242060" y="1303655"/>
                </a:cubicBezTo>
                <a:cubicBezTo>
                  <a:pt x="934085" y="1445260"/>
                  <a:pt x="640080" y="1652270"/>
                  <a:pt x="476250" y="1948815"/>
                </a:cubicBezTo>
                <a:lnTo>
                  <a:pt x="478790" y="1948815"/>
                </a:lnTo>
                <a:cubicBezTo>
                  <a:pt x="487680" y="1933575"/>
                  <a:pt x="495935" y="1920240"/>
                  <a:pt x="504825" y="1905635"/>
                </a:cubicBezTo>
                <a:cubicBezTo>
                  <a:pt x="866140" y="1339215"/>
                  <a:pt x="1529080" y="1228090"/>
                  <a:pt x="1754505" y="1086485"/>
                </a:cubicBezTo>
                <a:close/>
                <a:moveTo>
                  <a:pt x="2343785" y="1328420"/>
                </a:moveTo>
                <a:cubicBezTo>
                  <a:pt x="2045335" y="1471930"/>
                  <a:pt x="1790700" y="1674495"/>
                  <a:pt x="1583055" y="1930400"/>
                </a:cubicBezTo>
                <a:cubicBezTo>
                  <a:pt x="1578610" y="1936115"/>
                  <a:pt x="1572895" y="1942465"/>
                  <a:pt x="1568450" y="1948815"/>
                </a:cubicBezTo>
                <a:lnTo>
                  <a:pt x="1572895" y="1948815"/>
                </a:lnTo>
                <a:cubicBezTo>
                  <a:pt x="1740535" y="1742440"/>
                  <a:pt x="1924685" y="1575435"/>
                  <a:pt x="2146935" y="1440180"/>
                </a:cubicBezTo>
                <a:cubicBezTo>
                  <a:pt x="2249170" y="1374140"/>
                  <a:pt x="2375535" y="1322705"/>
                  <a:pt x="2531110" y="1234440"/>
                </a:cubicBezTo>
                <a:cubicBezTo>
                  <a:pt x="3037840" y="943610"/>
                  <a:pt x="3329305" y="560070"/>
                  <a:pt x="3463925" y="308610"/>
                </a:cubicBezTo>
                <a:lnTo>
                  <a:pt x="3463925" y="304800"/>
                </a:lnTo>
                <a:cubicBezTo>
                  <a:pt x="3292475" y="603885"/>
                  <a:pt x="2969260" y="1027430"/>
                  <a:pt x="2343785" y="1328420"/>
                </a:cubicBezTo>
                <a:close/>
                <a:moveTo>
                  <a:pt x="2229485" y="1630680"/>
                </a:moveTo>
                <a:cubicBezTo>
                  <a:pt x="2143760" y="1710055"/>
                  <a:pt x="1988820" y="1901190"/>
                  <a:pt x="1953895" y="1948180"/>
                </a:cubicBezTo>
                <a:lnTo>
                  <a:pt x="1956435" y="1948180"/>
                </a:lnTo>
                <a:cubicBezTo>
                  <a:pt x="1961515" y="1942465"/>
                  <a:pt x="1969135" y="1933575"/>
                  <a:pt x="1978660" y="1921510"/>
                </a:cubicBezTo>
                <a:cubicBezTo>
                  <a:pt x="2357755" y="1442720"/>
                  <a:pt x="2604135" y="1336675"/>
                  <a:pt x="2817495" y="1171575"/>
                </a:cubicBezTo>
                <a:cubicBezTo>
                  <a:pt x="3049905" y="994410"/>
                  <a:pt x="3290570" y="761365"/>
                  <a:pt x="3464560" y="533400"/>
                </a:cubicBezTo>
                <a:lnTo>
                  <a:pt x="3464560" y="528955"/>
                </a:lnTo>
                <a:cubicBezTo>
                  <a:pt x="2891155" y="1236345"/>
                  <a:pt x="2627630" y="1224280"/>
                  <a:pt x="2229485" y="1630680"/>
                </a:cubicBezTo>
                <a:close/>
                <a:moveTo>
                  <a:pt x="3185795" y="608330"/>
                </a:moveTo>
                <a:cubicBezTo>
                  <a:pt x="2886075" y="997585"/>
                  <a:pt x="2549525" y="1200150"/>
                  <a:pt x="2078355" y="1397000"/>
                </a:cubicBezTo>
                <a:cubicBezTo>
                  <a:pt x="1802130" y="1530350"/>
                  <a:pt x="1558925" y="1718310"/>
                  <a:pt x="1376680" y="1948180"/>
                </a:cubicBezTo>
                <a:lnTo>
                  <a:pt x="1377315" y="1948180"/>
                </a:lnTo>
                <a:cubicBezTo>
                  <a:pt x="1847850" y="1405255"/>
                  <a:pt x="2189480" y="1389380"/>
                  <a:pt x="2521585" y="1188720"/>
                </a:cubicBezTo>
                <a:cubicBezTo>
                  <a:pt x="2966720" y="933450"/>
                  <a:pt x="3289300" y="563245"/>
                  <a:pt x="3463290" y="120015"/>
                </a:cubicBezTo>
                <a:lnTo>
                  <a:pt x="3463290" y="110490"/>
                </a:lnTo>
                <a:cubicBezTo>
                  <a:pt x="3415030" y="234950"/>
                  <a:pt x="3332480" y="415290"/>
                  <a:pt x="3185795" y="608330"/>
                </a:cubicBezTo>
                <a:close/>
                <a:moveTo>
                  <a:pt x="2489835" y="1310005"/>
                </a:moveTo>
                <a:cubicBezTo>
                  <a:pt x="2336800" y="1396365"/>
                  <a:pt x="2192655" y="1500505"/>
                  <a:pt x="2060575" y="1620520"/>
                </a:cubicBezTo>
                <a:cubicBezTo>
                  <a:pt x="1953895" y="1717675"/>
                  <a:pt x="1852295" y="1827530"/>
                  <a:pt x="1758950" y="1948180"/>
                </a:cubicBezTo>
                <a:lnTo>
                  <a:pt x="1768475" y="1948180"/>
                </a:lnTo>
                <a:cubicBezTo>
                  <a:pt x="1861185" y="1830070"/>
                  <a:pt x="1960880" y="1722120"/>
                  <a:pt x="2066290" y="1626235"/>
                </a:cubicBezTo>
                <a:cubicBezTo>
                  <a:pt x="2197735" y="1506220"/>
                  <a:pt x="2341880" y="1402080"/>
                  <a:pt x="2494280" y="1316355"/>
                </a:cubicBezTo>
                <a:cubicBezTo>
                  <a:pt x="2970530" y="1048385"/>
                  <a:pt x="3273425" y="711835"/>
                  <a:pt x="3465195" y="440055"/>
                </a:cubicBezTo>
                <a:lnTo>
                  <a:pt x="3465195" y="427355"/>
                </a:lnTo>
                <a:cubicBezTo>
                  <a:pt x="3272790" y="699770"/>
                  <a:pt x="2969895" y="1040130"/>
                  <a:pt x="2489835" y="1310005"/>
                </a:cubicBezTo>
                <a:close/>
                <a:moveTo>
                  <a:pt x="2533015" y="1948180"/>
                </a:moveTo>
                <a:lnTo>
                  <a:pt x="2537460" y="1948180"/>
                </a:lnTo>
                <a:cubicBezTo>
                  <a:pt x="2702560" y="1722755"/>
                  <a:pt x="2886075" y="1476375"/>
                  <a:pt x="3081655" y="1247775"/>
                </a:cubicBezTo>
                <a:cubicBezTo>
                  <a:pt x="3215005" y="1092200"/>
                  <a:pt x="3345815" y="935990"/>
                  <a:pt x="3463925" y="793115"/>
                </a:cubicBezTo>
                <a:lnTo>
                  <a:pt x="3463925" y="787400"/>
                </a:lnTo>
                <a:cubicBezTo>
                  <a:pt x="3344545" y="930910"/>
                  <a:pt x="3213100" y="1088390"/>
                  <a:pt x="3078480" y="1245235"/>
                </a:cubicBezTo>
                <a:cubicBezTo>
                  <a:pt x="2882265" y="1475105"/>
                  <a:pt x="2698115" y="1722755"/>
                  <a:pt x="2533015" y="1948180"/>
                </a:cubicBezTo>
                <a:close/>
                <a:moveTo>
                  <a:pt x="1589405" y="1267460"/>
                </a:moveTo>
                <a:cubicBezTo>
                  <a:pt x="1701800" y="1230630"/>
                  <a:pt x="1800860" y="1189355"/>
                  <a:pt x="1896110" y="1141730"/>
                </a:cubicBezTo>
                <a:cubicBezTo>
                  <a:pt x="2305050" y="937260"/>
                  <a:pt x="2611120" y="590550"/>
                  <a:pt x="2647315" y="108585"/>
                </a:cubicBezTo>
                <a:cubicBezTo>
                  <a:pt x="2649220" y="85090"/>
                  <a:pt x="2650490" y="34925"/>
                  <a:pt x="2649220" y="635"/>
                </a:cubicBezTo>
                <a:lnTo>
                  <a:pt x="2645410" y="635"/>
                </a:lnTo>
                <a:cubicBezTo>
                  <a:pt x="2648585" y="93345"/>
                  <a:pt x="2640330" y="260985"/>
                  <a:pt x="2566035" y="448310"/>
                </a:cubicBezTo>
                <a:cubicBezTo>
                  <a:pt x="2426970" y="798195"/>
                  <a:pt x="2142490" y="1029970"/>
                  <a:pt x="1805940" y="1179830"/>
                </a:cubicBezTo>
                <a:cubicBezTo>
                  <a:pt x="1670050" y="1242695"/>
                  <a:pt x="1504950" y="1285875"/>
                  <a:pt x="1364615" y="1343660"/>
                </a:cubicBezTo>
                <a:cubicBezTo>
                  <a:pt x="1072515" y="1463675"/>
                  <a:pt x="813435" y="1621155"/>
                  <a:pt x="623570" y="1863725"/>
                </a:cubicBezTo>
                <a:cubicBezTo>
                  <a:pt x="602615" y="1891030"/>
                  <a:pt x="581025" y="1920240"/>
                  <a:pt x="563880" y="1948180"/>
                </a:cubicBezTo>
                <a:lnTo>
                  <a:pt x="568325" y="1948180"/>
                </a:lnTo>
                <a:cubicBezTo>
                  <a:pt x="570230" y="1944370"/>
                  <a:pt x="572135" y="1941195"/>
                  <a:pt x="574675" y="1938655"/>
                </a:cubicBezTo>
                <a:cubicBezTo>
                  <a:pt x="801370" y="1598295"/>
                  <a:pt x="1179830" y="1399540"/>
                  <a:pt x="1589405" y="1267460"/>
                </a:cubicBezTo>
                <a:close/>
                <a:moveTo>
                  <a:pt x="1063625" y="1543050"/>
                </a:moveTo>
                <a:cubicBezTo>
                  <a:pt x="1367790" y="1356360"/>
                  <a:pt x="1707515" y="1293495"/>
                  <a:pt x="1913890" y="1194435"/>
                </a:cubicBezTo>
                <a:cubicBezTo>
                  <a:pt x="2416175" y="971550"/>
                  <a:pt x="2776855" y="553085"/>
                  <a:pt x="2781300" y="635"/>
                </a:cubicBezTo>
                <a:lnTo>
                  <a:pt x="2778125" y="635"/>
                </a:lnTo>
                <a:cubicBezTo>
                  <a:pt x="2776220" y="24765"/>
                  <a:pt x="2777490" y="76835"/>
                  <a:pt x="2774950" y="85725"/>
                </a:cubicBezTo>
                <a:cubicBezTo>
                  <a:pt x="2732405" y="589280"/>
                  <a:pt x="2404745" y="950595"/>
                  <a:pt x="1980565" y="1158875"/>
                </a:cubicBezTo>
                <a:cubicBezTo>
                  <a:pt x="1835150" y="1234440"/>
                  <a:pt x="1672590" y="1282700"/>
                  <a:pt x="1485265" y="1344930"/>
                </a:cubicBezTo>
                <a:cubicBezTo>
                  <a:pt x="1096645" y="1482725"/>
                  <a:pt x="812165" y="1673860"/>
                  <a:pt x="631825" y="1916430"/>
                </a:cubicBezTo>
                <a:cubicBezTo>
                  <a:pt x="622935" y="1928495"/>
                  <a:pt x="615315" y="1938655"/>
                  <a:pt x="608965" y="1948815"/>
                </a:cubicBezTo>
                <a:lnTo>
                  <a:pt x="612140" y="1948815"/>
                </a:lnTo>
                <a:cubicBezTo>
                  <a:pt x="721995" y="1795780"/>
                  <a:pt x="869950" y="1656080"/>
                  <a:pt x="1063625" y="1543050"/>
                </a:cubicBezTo>
                <a:close/>
                <a:moveTo>
                  <a:pt x="1833245" y="1112520"/>
                </a:moveTo>
                <a:cubicBezTo>
                  <a:pt x="2229485" y="904875"/>
                  <a:pt x="2506980" y="558165"/>
                  <a:pt x="2520950" y="92075"/>
                </a:cubicBezTo>
                <a:cubicBezTo>
                  <a:pt x="2520315" y="75565"/>
                  <a:pt x="2522855" y="24765"/>
                  <a:pt x="2519045" y="1270"/>
                </a:cubicBezTo>
                <a:lnTo>
                  <a:pt x="2510790" y="1270"/>
                </a:lnTo>
                <a:cubicBezTo>
                  <a:pt x="2511425" y="6350"/>
                  <a:pt x="2512695" y="12065"/>
                  <a:pt x="2512060" y="15875"/>
                </a:cubicBezTo>
                <a:cubicBezTo>
                  <a:pt x="2516505" y="108585"/>
                  <a:pt x="2511425" y="260985"/>
                  <a:pt x="2451100" y="431800"/>
                </a:cubicBezTo>
                <a:cubicBezTo>
                  <a:pt x="2321560" y="793750"/>
                  <a:pt x="2032635" y="1026160"/>
                  <a:pt x="1684655" y="1176020"/>
                </a:cubicBezTo>
                <a:cubicBezTo>
                  <a:pt x="1606550" y="1210310"/>
                  <a:pt x="1518920" y="1238250"/>
                  <a:pt x="1435735" y="1268730"/>
                </a:cubicBezTo>
                <a:cubicBezTo>
                  <a:pt x="1214755" y="1351280"/>
                  <a:pt x="1026795" y="1450340"/>
                  <a:pt x="873760" y="1564640"/>
                </a:cubicBezTo>
                <a:cubicBezTo>
                  <a:pt x="725170" y="1675765"/>
                  <a:pt x="600075" y="1807845"/>
                  <a:pt x="517525" y="1949450"/>
                </a:cubicBezTo>
                <a:lnTo>
                  <a:pt x="525145" y="1949450"/>
                </a:lnTo>
                <a:cubicBezTo>
                  <a:pt x="533400" y="1935480"/>
                  <a:pt x="541655" y="1922780"/>
                  <a:pt x="550545" y="1909445"/>
                </a:cubicBezTo>
                <a:cubicBezTo>
                  <a:pt x="927735" y="1353820"/>
                  <a:pt x="1584960" y="1261745"/>
                  <a:pt x="1833245" y="1112520"/>
                </a:cubicBezTo>
                <a:close/>
                <a:moveTo>
                  <a:pt x="2087880" y="1172210"/>
                </a:moveTo>
                <a:cubicBezTo>
                  <a:pt x="2529840" y="951865"/>
                  <a:pt x="2853690" y="579120"/>
                  <a:pt x="2907030" y="81915"/>
                </a:cubicBezTo>
                <a:cubicBezTo>
                  <a:pt x="2908935" y="52070"/>
                  <a:pt x="2912745" y="17780"/>
                  <a:pt x="2912745" y="635"/>
                </a:cubicBezTo>
                <a:lnTo>
                  <a:pt x="2908300" y="635"/>
                </a:lnTo>
                <a:cubicBezTo>
                  <a:pt x="2902585" y="155575"/>
                  <a:pt x="2875915" y="294640"/>
                  <a:pt x="2790825" y="483870"/>
                </a:cubicBezTo>
                <a:cubicBezTo>
                  <a:pt x="2606040" y="872490"/>
                  <a:pt x="2261870" y="1115060"/>
                  <a:pt x="1863090" y="1266190"/>
                </a:cubicBezTo>
                <a:cubicBezTo>
                  <a:pt x="1767840" y="1303655"/>
                  <a:pt x="1664335" y="1330325"/>
                  <a:pt x="1551940" y="1367155"/>
                </a:cubicBezTo>
                <a:cubicBezTo>
                  <a:pt x="1142365" y="1502410"/>
                  <a:pt x="844550" y="1694815"/>
                  <a:pt x="658495" y="1943100"/>
                </a:cubicBezTo>
                <a:cubicBezTo>
                  <a:pt x="655955" y="1945640"/>
                  <a:pt x="654685" y="1947545"/>
                  <a:pt x="653415" y="1948815"/>
                </a:cubicBezTo>
                <a:lnTo>
                  <a:pt x="658495" y="1948815"/>
                </a:lnTo>
                <a:cubicBezTo>
                  <a:pt x="692150" y="1908175"/>
                  <a:pt x="725170" y="1863090"/>
                  <a:pt x="765810" y="1824355"/>
                </a:cubicBezTo>
                <a:cubicBezTo>
                  <a:pt x="1218565" y="1376680"/>
                  <a:pt x="1708150" y="1374140"/>
                  <a:pt x="2087880" y="1172210"/>
                </a:cubicBezTo>
                <a:close/>
                <a:moveTo>
                  <a:pt x="2721610" y="1012190"/>
                </a:moveTo>
                <a:cubicBezTo>
                  <a:pt x="2879090" y="892810"/>
                  <a:pt x="3013710" y="755015"/>
                  <a:pt x="3122930" y="601980"/>
                </a:cubicBezTo>
                <a:cubicBezTo>
                  <a:pt x="3205480" y="485140"/>
                  <a:pt x="3274060" y="359410"/>
                  <a:pt x="3325495" y="227965"/>
                </a:cubicBezTo>
                <a:cubicBezTo>
                  <a:pt x="3363595" y="131445"/>
                  <a:pt x="3384550" y="52705"/>
                  <a:pt x="3397250" y="1270"/>
                </a:cubicBezTo>
                <a:lnTo>
                  <a:pt x="3393440" y="1270"/>
                </a:lnTo>
                <a:cubicBezTo>
                  <a:pt x="3366770" y="107315"/>
                  <a:pt x="3301365" y="344805"/>
                  <a:pt x="3119755" y="600075"/>
                </a:cubicBezTo>
                <a:cubicBezTo>
                  <a:pt x="2877820" y="940435"/>
                  <a:pt x="2517775" y="1196340"/>
                  <a:pt x="2049145" y="1362075"/>
                </a:cubicBezTo>
                <a:cubicBezTo>
                  <a:pt x="1694180" y="1489075"/>
                  <a:pt x="1403985" y="1685925"/>
                  <a:pt x="1184910" y="1949450"/>
                </a:cubicBezTo>
                <a:lnTo>
                  <a:pt x="1189990" y="1949450"/>
                </a:lnTo>
                <a:cubicBezTo>
                  <a:pt x="1408430" y="1687830"/>
                  <a:pt x="1697355" y="1492250"/>
                  <a:pt x="2051050" y="1365885"/>
                </a:cubicBezTo>
                <a:cubicBezTo>
                  <a:pt x="2305685" y="1274445"/>
                  <a:pt x="2531745" y="1156335"/>
                  <a:pt x="2721610" y="1012190"/>
                </a:cubicBezTo>
                <a:close/>
                <a:moveTo>
                  <a:pt x="3421380" y="1948180"/>
                </a:moveTo>
                <a:cubicBezTo>
                  <a:pt x="3435985" y="1925955"/>
                  <a:pt x="3449955" y="1903730"/>
                  <a:pt x="3463925" y="1881505"/>
                </a:cubicBezTo>
                <a:lnTo>
                  <a:pt x="3463925" y="1875155"/>
                </a:lnTo>
                <a:cubicBezTo>
                  <a:pt x="3448685" y="1899920"/>
                  <a:pt x="3433445" y="1924050"/>
                  <a:pt x="3416935" y="1948180"/>
                </a:cubicBezTo>
                <a:lnTo>
                  <a:pt x="3421380" y="1948180"/>
                </a:lnTo>
                <a:close/>
                <a:moveTo>
                  <a:pt x="3314700" y="1948180"/>
                </a:moveTo>
                <a:cubicBezTo>
                  <a:pt x="3371215" y="1867535"/>
                  <a:pt x="3431540" y="1770380"/>
                  <a:pt x="3463925" y="1710690"/>
                </a:cubicBezTo>
                <a:lnTo>
                  <a:pt x="3463925" y="1701800"/>
                </a:lnTo>
                <a:cubicBezTo>
                  <a:pt x="3418205" y="1785620"/>
                  <a:pt x="3366770" y="1868170"/>
                  <a:pt x="3310255" y="1948180"/>
                </a:cubicBezTo>
                <a:lnTo>
                  <a:pt x="3314700" y="1948180"/>
                </a:lnTo>
                <a:close/>
                <a:moveTo>
                  <a:pt x="3274695" y="52705"/>
                </a:moveTo>
                <a:cubicBezTo>
                  <a:pt x="3277235" y="36830"/>
                  <a:pt x="3283585" y="13970"/>
                  <a:pt x="3285490" y="635"/>
                </a:cubicBezTo>
                <a:lnTo>
                  <a:pt x="3281680" y="635"/>
                </a:lnTo>
                <a:cubicBezTo>
                  <a:pt x="3245485" y="202565"/>
                  <a:pt x="3155950" y="412115"/>
                  <a:pt x="3036570" y="584835"/>
                </a:cubicBezTo>
                <a:cubicBezTo>
                  <a:pt x="2790825" y="942340"/>
                  <a:pt x="2430145" y="1184275"/>
                  <a:pt x="2023110" y="1348105"/>
                </a:cubicBezTo>
                <a:cubicBezTo>
                  <a:pt x="1905000" y="1397000"/>
                  <a:pt x="1769110" y="1435735"/>
                  <a:pt x="1644015" y="1485265"/>
                </a:cubicBezTo>
                <a:cubicBezTo>
                  <a:pt x="1354455" y="1599565"/>
                  <a:pt x="1102360" y="1741805"/>
                  <a:pt x="911860" y="1948815"/>
                </a:cubicBezTo>
                <a:lnTo>
                  <a:pt x="916940" y="1948815"/>
                </a:lnTo>
                <a:cubicBezTo>
                  <a:pt x="970280" y="1891030"/>
                  <a:pt x="1029970" y="1837055"/>
                  <a:pt x="1098550" y="1784350"/>
                </a:cubicBezTo>
                <a:cubicBezTo>
                  <a:pt x="1515745" y="1473835"/>
                  <a:pt x="1869440" y="1442720"/>
                  <a:pt x="2220595" y="1264285"/>
                </a:cubicBezTo>
                <a:cubicBezTo>
                  <a:pt x="2704465" y="1029970"/>
                  <a:pt x="3142615" y="629920"/>
                  <a:pt x="3274695" y="52705"/>
                </a:cubicBezTo>
                <a:close/>
                <a:moveTo>
                  <a:pt x="2170430" y="1258570"/>
                </a:moveTo>
                <a:cubicBezTo>
                  <a:pt x="2680335" y="1038860"/>
                  <a:pt x="3083560" y="638810"/>
                  <a:pt x="3170555" y="77470"/>
                </a:cubicBezTo>
                <a:cubicBezTo>
                  <a:pt x="3175000" y="47625"/>
                  <a:pt x="3177540" y="22225"/>
                  <a:pt x="3178810" y="635"/>
                </a:cubicBezTo>
                <a:lnTo>
                  <a:pt x="3171825" y="635"/>
                </a:lnTo>
                <a:cubicBezTo>
                  <a:pt x="3152140" y="165100"/>
                  <a:pt x="3126105" y="304165"/>
                  <a:pt x="3014345" y="518160"/>
                </a:cubicBezTo>
                <a:cubicBezTo>
                  <a:pt x="2792095" y="926465"/>
                  <a:pt x="2409825" y="1175385"/>
                  <a:pt x="1973580" y="1326515"/>
                </a:cubicBezTo>
                <a:cubicBezTo>
                  <a:pt x="1864360" y="1365885"/>
                  <a:pt x="1742440" y="1393825"/>
                  <a:pt x="1624330" y="1429385"/>
                </a:cubicBezTo>
                <a:cubicBezTo>
                  <a:pt x="1346835" y="1516380"/>
                  <a:pt x="1139190" y="1614805"/>
                  <a:pt x="942340" y="1764030"/>
                </a:cubicBezTo>
                <a:cubicBezTo>
                  <a:pt x="868680" y="1821180"/>
                  <a:pt x="804545" y="1882140"/>
                  <a:pt x="748665" y="1947545"/>
                </a:cubicBezTo>
                <a:lnTo>
                  <a:pt x="758190" y="1947545"/>
                </a:lnTo>
                <a:cubicBezTo>
                  <a:pt x="772795" y="1931035"/>
                  <a:pt x="787400" y="1914525"/>
                  <a:pt x="802640" y="1898650"/>
                </a:cubicBezTo>
                <a:cubicBezTo>
                  <a:pt x="1031875" y="1664335"/>
                  <a:pt x="1322705" y="1529715"/>
                  <a:pt x="1639570" y="1431925"/>
                </a:cubicBezTo>
                <a:cubicBezTo>
                  <a:pt x="1829435" y="1380490"/>
                  <a:pt x="2011680" y="1330325"/>
                  <a:pt x="2170430" y="1258570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975275" y="1575125"/>
            <a:ext cx="34092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759453" y="1575125"/>
            <a:ext cx="34092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-1631526" y="3519949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6724812" y="-1869092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" name="Google Shape;46;p6"/>
          <p:cNvCxnSpPr/>
          <p:nvPr/>
        </p:nvCxnSpPr>
        <p:spPr>
          <a:xfrm>
            <a:off x="-6" y="1260950"/>
            <a:ext cx="84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-25" y="0"/>
            <a:ext cx="9144762" cy="5144869"/>
          </a:xfrm>
          <a:custGeom>
            <a:avLst/>
            <a:gdLst/>
            <a:ahLst/>
            <a:cxnLst/>
            <a:rect l="l" t="t" r="r" b="b"/>
            <a:pathLst>
              <a:path w="3463925" h="1948814" extrusionOk="0">
                <a:moveTo>
                  <a:pt x="1413510" y="17145"/>
                </a:moveTo>
                <a:cubicBezTo>
                  <a:pt x="1419225" y="11430"/>
                  <a:pt x="1425575" y="5715"/>
                  <a:pt x="1431925" y="0"/>
                </a:cubicBezTo>
                <a:lnTo>
                  <a:pt x="1427480" y="0"/>
                </a:lnTo>
                <a:cubicBezTo>
                  <a:pt x="1343660" y="73025"/>
                  <a:pt x="1261110" y="173355"/>
                  <a:pt x="1177925" y="281305"/>
                </a:cubicBezTo>
                <a:cubicBezTo>
                  <a:pt x="758190" y="851535"/>
                  <a:pt x="725805" y="1256030"/>
                  <a:pt x="667385" y="1413510"/>
                </a:cubicBezTo>
                <a:cubicBezTo>
                  <a:pt x="607060" y="1603375"/>
                  <a:pt x="505460" y="1791335"/>
                  <a:pt x="392430" y="1948180"/>
                </a:cubicBezTo>
                <a:lnTo>
                  <a:pt x="394970" y="1948180"/>
                </a:lnTo>
                <a:cubicBezTo>
                  <a:pt x="405130" y="1938655"/>
                  <a:pt x="411480" y="1922780"/>
                  <a:pt x="421005" y="1911985"/>
                </a:cubicBezTo>
                <a:cubicBezTo>
                  <a:pt x="703580" y="1497330"/>
                  <a:pt x="688975" y="1271905"/>
                  <a:pt x="785495" y="1014095"/>
                </a:cubicBezTo>
                <a:cubicBezTo>
                  <a:pt x="916305" y="648335"/>
                  <a:pt x="1150620" y="271145"/>
                  <a:pt x="1413510" y="17145"/>
                </a:cubicBezTo>
                <a:close/>
                <a:moveTo>
                  <a:pt x="1920875" y="1196975"/>
                </a:moveTo>
                <a:cubicBezTo>
                  <a:pt x="2319655" y="975995"/>
                  <a:pt x="2611120" y="624840"/>
                  <a:pt x="2814955" y="190500"/>
                </a:cubicBezTo>
                <a:cubicBezTo>
                  <a:pt x="2827655" y="167005"/>
                  <a:pt x="2880360" y="45085"/>
                  <a:pt x="2897505" y="0"/>
                </a:cubicBezTo>
                <a:lnTo>
                  <a:pt x="2894330" y="0"/>
                </a:lnTo>
                <a:cubicBezTo>
                  <a:pt x="2717165" y="443865"/>
                  <a:pt x="2457450" y="840105"/>
                  <a:pt x="2059305" y="1108075"/>
                </a:cubicBezTo>
                <a:cubicBezTo>
                  <a:pt x="2020570" y="1134110"/>
                  <a:pt x="1981200" y="1158875"/>
                  <a:pt x="1940560" y="1181735"/>
                </a:cubicBezTo>
                <a:cubicBezTo>
                  <a:pt x="1545590" y="1394460"/>
                  <a:pt x="1271905" y="1689100"/>
                  <a:pt x="1103630" y="1944370"/>
                </a:cubicBezTo>
                <a:cubicBezTo>
                  <a:pt x="1102360" y="1945640"/>
                  <a:pt x="1101725" y="1946910"/>
                  <a:pt x="1101725" y="1947545"/>
                </a:cubicBezTo>
                <a:lnTo>
                  <a:pt x="1105535" y="1947545"/>
                </a:lnTo>
                <a:cubicBezTo>
                  <a:pt x="1106170" y="1946910"/>
                  <a:pt x="1106805" y="1945640"/>
                  <a:pt x="1107440" y="1944370"/>
                </a:cubicBezTo>
                <a:cubicBezTo>
                  <a:pt x="1276985" y="1691005"/>
                  <a:pt x="1529080" y="1414780"/>
                  <a:pt x="1920875" y="1196975"/>
                </a:cubicBezTo>
                <a:close/>
                <a:moveTo>
                  <a:pt x="1291590" y="6350"/>
                </a:moveTo>
                <a:cubicBezTo>
                  <a:pt x="1293495" y="3810"/>
                  <a:pt x="1295400" y="1905"/>
                  <a:pt x="1297305" y="0"/>
                </a:cubicBezTo>
                <a:lnTo>
                  <a:pt x="1287780" y="0"/>
                </a:lnTo>
                <a:cubicBezTo>
                  <a:pt x="1233805" y="55245"/>
                  <a:pt x="1109345" y="224155"/>
                  <a:pt x="1100455" y="238760"/>
                </a:cubicBezTo>
                <a:cubicBezTo>
                  <a:pt x="944880" y="461010"/>
                  <a:pt x="805180" y="720090"/>
                  <a:pt x="711835" y="982980"/>
                </a:cubicBezTo>
                <a:cubicBezTo>
                  <a:pt x="678180" y="1072515"/>
                  <a:pt x="664210" y="1144270"/>
                  <a:pt x="621665" y="1276985"/>
                </a:cubicBezTo>
                <a:cubicBezTo>
                  <a:pt x="513715" y="1597660"/>
                  <a:pt x="344170" y="1816100"/>
                  <a:pt x="239395" y="1930400"/>
                </a:cubicBezTo>
                <a:cubicBezTo>
                  <a:pt x="234950" y="1936750"/>
                  <a:pt x="229235" y="1940560"/>
                  <a:pt x="222885" y="1947545"/>
                </a:cubicBezTo>
                <a:lnTo>
                  <a:pt x="232410" y="1947545"/>
                </a:lnTo>
                <a:cubicBezTo>
                  <a:pt x="618490" y="1522730"/>
                  <a:pt x="638175" y="1179830"/>
                  <a:pt x="735965" y="935990"/>
                </a:cubicBezTo>
                <a:cubicBezTo>
                  <a:pt x="862965" y="599440"/>
                  <a:pt x="1068705" y="256540"/>
                  <a:pt x="1291590" y="6350"/>
                </a:cubicBezTo>
                <a:close/>
                <a:moveTo>
                  <a:pt x="1994535" y="0"/>
                </a:moveTo>
                <a:lnTo>
                  <a:pt x="1985645" y="0"/>
                </a:lnTo>
                <a:cubicBezTo>
                  <a:pt x="1681480" y="373380"/>
                  <a:pt x="1433195" y="822960"/>
                  <a:pt x="1155700" y="1283970"/>
                </a:cubicBezTo>
                <a:cubicBezTo>
                  <a:pt x="1024890" y="1506855"/>
                  <a:pt x="880110" y="1731010"/>
                  <a:pt x="740410" y="1928495"/>
                </a:cubicBezTo>
                <a:cubicBezTo>
                  <a:pt x="734060" y="1938020"/>
                  <a:pt x="730885" y="1941830"/>
                  <a:pt x="726440" y="1948180"/>
                </a:cubicBezTo>
                <a:lnTo>
                  <a:pt x="731520" y="1948180"/>
                </a:lnTo>
                <a:cubicBezTo>
                  <a:pt x="1170940" y="1356360"/>
                  <a:pt x="1524635" y="580390"/>
                  <a:pt x="1979930" y="17145"/>
                </a:cubicBezTo>
                <a:cubicBezTo>
                  <a:pt x="1984375" y="10795"/>
                  <a:pt x="1989455" y="5715"/>
                  <a:pt x="1994535" y="0"/>
                </a:cubicBezTo>
                <a:close/>
                <a:moveTo>
                  <a:pt x="1257935" y="324485"/>
                </a:moveTo>
                <a:cubicBezTo>
                  <a:pt x="1363980" y="191770"/>
                  <a:pt x="1476375" y="80010"/>
                  <a:pt x="1580515" y="0"/>
                </a:cubicBezTo>
                <a:lnTo>
                  <a:pt x="1574800" y="0"/>
                </a:lnTo>
                <a:cubicBezTo>
                  <a:pt x="1471295" y="79375"/>
                  <a:pt x="1360170" y="190500"/>
                  <a:pt x="1256030" y="321945"/>
                </a:cubicBezTo>
                <a:cubicBezTo>
                  <a:pt x="1015365" y="624840"/>
                  <a:pt x="842010" y="987425"/>
                  <a:pt x="768985" y="1343660"/>
                </a:cubicBezTo>
                <a:cubicBezTo>
                  <a:pt x="730885" y="1528445"/>
                  <a:pt x="666115" y="1706245"/>
                  <a:pt x="576580" y="1872615"/>
                </a:cubicBezTo>
                <a:cubicBezTo>
                  <a:pt x="562610" y="1898015"/>
                  <a:pt x="548640" y="1922780"/>
                  <a:pt x="533400" y="1947545"/>
                </a:cubicBezTo>
                <a:lnTo>
                  <a:pt x="537210" y="1947545"/>
                </a:lnTo>
                <a:cubicBezTo>
                  <a:pt x="551815" y="1923415"/>
                  <a:pt x="565785" y="1899285"/>
                  <a:pt x="579120" y="1874520"/>
                </a:cubicBezTo>
                <a:cubicBezTo>
                  <a:pt x="669290" y="1708150"/>
                  <a:pt x="734060" y="1529715"/>
                  <a:pt x="772160" y="1344295"/>
                </a:cubicBezTo>
                <a:cubicBezTo>
                  <a:pt x="844550" y="989330"/>
                  <a:pt x="1017270" y="626745"/>
                  <a:pt x="1257935" y="324485"/>
                </a:cubicBezTo>
                <a:close/>
                <a:moveTo>
                  <a:pt x="1598930" y="307975"/>
                </a:moveTo>
                <a:cubicBezTo>
                  <a:pt x="1688465" y="182880"/>
                  <a:pt x="1772920" y="79375"/>
                  <a:pt x="1850390" y="635"/>
                </a:cubicBezTo>
                <a:lnTo>
                  <a:pt x="1845310" y="635"/>
                </a:lnTo>
                <a:cubicBezTo>
                  <a:pt x="1769745" y="78740"/>
                  <a:pt x="1685925" y="180975"/>
                  <a:pt x="1596390" y="306070"/>
                </a:cubicBezTo>
                <a:cubicBezTo>
                  <a:pt x="1393190" y="589280"/>
                  <a:pt x="1184910" y="955675"/>
                  <a:pt x="1024255" y="1311275"/>
                </a:cubicBezTo>
                <a:cubicBezTo>
                  <a:pt x="908685" y="1568450"/>
                  <a:pt x="778510" y="1783715"/>
                  <a:pt x="665480" y="1948815"/>
                </a:cubicBezTo>
                <a:lnTo>
                  <a:pt x="669290" y="1948815"/>
                </a:lnTo>
                <a:cubicBezTo>
                  <a:pt x="782320" y="1783715"/>
                  <a:pt x="911225" y="1569085"/>
                  <a:pt x="1026795" y="1313180"/>
                </a:cubicBezTo>
                <a:cubicBezTo>
                  <a:pt x="1187450" y="956945"/>
                  <a:pt x="1395730" y="590550"/>
                  <a:pt x="1598930" y="307975"/>
                </a:cubicBezTo>
                <a:close/>
                <a:moveTo>
                  <a:pt x="2136140" y="0"/>
                </a:moveTo>
                <a:lnTo>
                  <a:pt x="2132965" y="0"/>
                </a:lnTo>
                <a:cubicBezTo>
                  <a:pt x="2118995" y="18415"/>
                  <a:pt x="2105660" y="37465"/>
                  <a:pt x="2091055" y="57785"/>
                </a:cubicBezTo>
                <a:cubicBezTo>
                  <a:pt x="2032000" y="141605"/>
                  <a:pt x="1967865" y="239395"/>
                  <a:pt x="1898650" y="347345"/>
                </a:cubicBezTo>
                <a:cubicBezTo>
                  <a:pt x="1722120" y="623570"/>
                  <a:pt x="1591945" y="835025"/>
                  <a:pt x="1414145" y="1089660"/>
                </a:cubicBezTo>
                <a:cubicBezTo>
                  <a:pt x="1203325" y="1386840"/>
                  <a:pt x="983615" y="1673860"/>
                  <a:pt x="793115" y="1947545"/>
                </a:cubicBezTo>
                <a:lnTo>
                  <a:pt x="793115" y="1947545"/>
                </a:lnTo>
                <a:cubicBezTo>
                  <a:pt x="956945" y="1732280"/>
                  <a:pt x="1104265" y="1514475"/>
                  <a:pt x="1282700" y="1278890"/>
                </a:cubicBezTo>
                <a:cubicBezTo>
                  <a:pt x="1608455" y="842645"/>
                  <a:pt x="1868170" y="374650"/>
                  <a:pt x="2136140" y="0"/>
                </a:cubicBezTo>
                <a:close/>
                <a:moveTo>
                  <a:pt x="1801495" y="1117600"/>
                </a:moveTo>
                <a:cubicBezTo>
                  <a:pt x="2167255" y="791210"/>
                  <a:pt x="2410460" y="352425"/>
                  <a:pt x="2586990" y="635"/>
                </a:cubicBezTo>
                <a:lnTo>
                  <a:pt x="2583815" y="635"/>
                </a:lnTo>
                <a:cubicBezTo>
                  <a:pt x="2582545" y="3175"/>
                  <a:pt x="2581910" y="5080"/>
                  <a:pt x="2580640" y="6985"/>
                </a:cubicBezTo>
                <a:cubicBezTo>
                  <a:pt x="2522855" y="120015"/>
                  <a:pt x="2452370" y="256540"/>
                  <a:pt x="2363470" y="406400"/>
                </a:cubicBezTo>
                <a:cubicBezTo>
                  <a:pt x="1903730" y="1162050"/>
                  <a:pt x="1669415" y="1159510"/>
                  <a:pt x="1307465" y="1546860"/>
                </a:cubicBezTo>
                <a:cubicBezTo>
                  <a:pt x="1191895" y="1668145"/>
                  <a:pt x="1069975" y="1812290"/>
                  <a:pt x="977900" y="1948815"/>
                </a:cubicBezTo>
                <a:lnTo>
                  <a:pt x="979170" y="1948815"/>
                </a:lnTo>
                <a:cubicBezTo>
                  <a:pt x="998220" y="1929765"/>
                  <a:pt x="1012190" y="1901190"/>
                  <a:pt x="1031240" y="1879600"/>
                </a:cubicBezTo>
                <a:cubicBezTo>
                  <a:pt x="1397635" y="1396365"/>
                  <a:pt x="1617345" y="1283335"/>
                  <a:pt x="1801495" y="1117600"/>
                </a:cubicBezTo>
                <a:close/>
                <a:moveTo>
                  <a:pt x="1793875" y="1215390"/>
                </a:moveTo>
                <a:cubicBezTo>
                  <a:pt x="2159635" y="979170"/>
                  <a:pt x="2433955" y="625475"/>
                  <a:pt x="2641600" y="213360"/>
                </a:cubicBezTo>
                <a:cubicBezTo>
                  <a:pt x="2654300" y="189230"/>
                  <a:pt x="2722245" y="50165"/>
                  <a:pt x="2743200" y="635"/>
                </a:cubicBezTo>
                <a:lnTo>
                  <a:pt x="2736215" y="635"/>
                </a:lnTo>
                <a:cubicBezTo>
                  <a:pt x="2528570" y="462915"/>
                  <a:pt x="2258695" y="888365"/>
                  <a:pt x="1835150" y="1179830"/>
                </a:cubicBezTo>
                <a:cubicBezTo>
                  <a:pt x="1460500" y="1417955"/>
                  <a:pt x="1215390" y="1689100"/>
                  <a:pt x="1036955" y="1948815"/>
                </a:cubicBezTo>
                <a:lnTo>
                  <a:pt x="1044575" y="1948815"/>
                </a:lnTo>
                <a:cubicBezTo>
                  <a:pt x="1049655" y="1941830"/>
                  <a:pt x="1053465" y="1936115"/>
                  <a:pt x="1059180" y="1927860"/>
                </a:cubicBezTo>
                <a:cubicBezTo>
                  <a:pt x="1226820" y="1690370"/>
                  <a:pt x="1459865" y="1431925"/>
                  <a:pt x="1793875" y="1215390"/>
                </a:cubicBezTo>
                <a:close/>
                <a:moveTo>
                  <a:pt x="1604645" y="1184275"/>
                </a:moveTo>
                <a:cubicBezTo>
                  <a:pt x="1973580" y="825500"/>
                  <a:pt x="2223135" y="372745"/>
                  <a:pt x="2435225" y="635"/>
                </a:cubicBezTo>
                <a:cubicBezTo>
                  <a:pt x="2435225" y="635"/>
                  <a:pt x="2435225" y="635"/>
                  <a:pt x="2435225" y="635"/>
                </a:cubicBezTo>
                <a:lnTo>
                  <a:pt x="2431415" y="635"/>
                </a:lnTo>
                <a:cubicBezTo>
                  <a:pt x="2160270" y="481330"/>
                  <a:pt x="1910080" y="904240"/>
                  <a:pt x="1536065" y="1244600"/>
                </a:cubicBezTo>
                <a:cubicBezTo>
                  <a:pt x="1283970" y="1476375"/>
                  <a:pt x="1062355" y="1734820"/>
                  <a:pt x="918845" y="1948815"/>
                </a:cubicBezTo>
                <a:lnTo>
                  <a:pt x="918845" y="1948815"/>
                </a:lnTo>
                <a:cubicBezTo>
                  <a:pt x="1144905" y="1640205"/>
                  <a:pt x="1324610" y="1439545"/>
                  <a:pt x="1604645" y="1184275"/>
                </a:cubicBezTo>
                <a:close/>
                <a:moveTo>
                  <a:pt x="2125980" y="254000"/>
                </a:moveTo>
                <a:cubicBezTo>
                  <a:pt x="2184400" y="158750"/>
                  <a:pt x="2237105" y="72390"/>
                  <a:pt x="2284730" y="0"/>
                </a:cubicBezTo>
                <a:lnTo>
                  <a:pt x="2280920" y="0"/>
                </a:lnTo>
                <a:cubicBezTo>
                  <a:pt x="2233295" y="72390"/>
                  <a:pt x="2181225" y="158115"/>
                  <a:pt x="2123440" y="252095"/>
                </a:cubicBezTo>
                <a:cubicBezTo>
                  <a:pt x="1936750" y="556895"/>
                  <a:pt x="1703705" y="936625"/>
                  <a:pt x="1407795" y="1260475"/>
                </a:cubicBezTo>
                <a:cubicBezTo>
                  <a:pt x="1191260" y="1497330"/>
                  <a:pt x="1006475" y="1737360"/>
                  <a:pt x="853440" y="1948180"/>
                </a:cubicBezTo>
                <a:lnTo>
                  <a:pt x="857885" y="1948180"/>
                </a:lnTo>
                <a:cubicBezTo>
                  <a:pt x="1010920" y="1737995"/>
                  <a:pt x="1195070" y="1499235"/>
                  <a:pt x="1410335" y="1263650"/>
                </a:cubicBezTo>
                <a:cubicBezTo>
                  <a:pt x="1706245" y="939165"/>
                  <a:pt x="1939290" y="559435"/>
                  <a:pt x="2125980" y="254000"/>
                </a:cubicBezTo>
                <a:close/>
                <a:moveTo>
                  <a:pt x="1708785" y="3810"/>
                </a:moveTo>
                <a:cubicBezTo>
                  <a:pt x="1710055" y="2540"/>
                  <a:pt x="1711325" y="1270"/>
                  <a:pt x="1712595" y="0"/>
                </a:cubicBezTo>
                <a:lnTo>
                  <a:pt x="1708150" y="0"/>
                </a:lnTo>
                <a:cubicBezTo>
                  <a:pt x="1397000" y="283845"/>
                  <a:pt x="1134745" y="717550"/>
                  <a:pt x="970280" y="1123950"/>
                </a:cubicBezTo>
                <a:cubicBezTo>
                  <a:pt x="934085" y="1212215"/>
                  <a:pt x="906145" y="1298575"/>
                  <a:pt x="876300" y="1388110"/>
                </a:cubicBezTo>
                <a:cubicBezTo>
                  <a:pt x="807720" y="1589405"/>
                  <a:pt x="705485" y="1778000"/>
                  <a:pt x="603250" y="1947545"/>
                </a:cubicBezTo>
                <a:lnTo>
                  <a:pt x="603250" y="1947545"/>
                </a:lnTo>
                <a:cubicBezTo>
                  <a:pt x="867410" y="1544955"/>
                  <a:pt x="878205" y="1326515"/>
                  <a:pt x="1018540" y="1017905"/>
                </a:cubicBezTo>
                <a:cubicBezTo>
                  <a:pt x="1181100" y="648970"/>
                  <a:pt x="1435100" y="252095"/>
                  <a:pt x="1708785" y="3810"/>
                </a:cubicBezTo>
                <a:close/>
                <a:moveTo>
                  <a:pt x="400685" y="0"/>
                </a:moveTo>
                <a:lnTo>
                  <a:pt x="397510" y="0"/>
                </a:lnTo>
                <a:cubicBezTo>
                  <a:pt x="395605" y="12065"/>
                  <a:pt x="393700" y="24765"/>
                  <a:pt x="391160" y="36830"/>
                </a:cubicBezTo>
                <a:cubicBezTo>
                  <a:pt x="384175" y="69215"/>
                  <a:pt x="374015" y="102870"/>
                  <a:pt x="360680" y="137795"/>
                </a:cubicBezTo>
                <a:cubicBezTo>
                  <a:pt x="314960" y="259080"/>
                  <a:pt x="239395" y="365125"/>
                  <a:pt x="158750" y="422910"/>
                </a:cubicBezTo>
                <a:cubicBezTo>
                  <a:pt x="114935" y="452755"/>
                  <a:pt x="41910" y="517525"/>
                  <a:pt x="635" y="558165"/>
                </a:cubicBezTo>
                <a:lnTo>
                  <a:pt x="635" y="562610"/>
                </a:lnTo>
                <a:cubicBezTo>
                  <a:pt x="102870" y="461645"/>
                  <a:pt x="164465" y="429260"/>
                  <a:pt x="214630" y="379095"/>
                </a:cubicBezTo>
                <a:cubicBezTo>
                  <a:pt x="305435" y="289560"/>
                  <a:pt x="384175" y="125730"/>
                  <a:pt x="400685" y="0"/>
                </a:cubicBezTo>
                <a:close/>
                <a:moveTo>
                  <a:pt x="516890" y="3175"/>
                </a:moveTo>
                <a:cubicBezTo>
                  <a:pt x="516890" y="1905"/>
                  <a:pt x="517525" y="635"/>
                  <a:pt x="517525" y="0"/>
                </a:cubicBezTo>
                <a:lnTo>
                  <a:pt x="514350" y="0"/>
                </a:lnTo>
                <a:cubicBezTo>
                  <a:pt x="514350" y="1270"/>
                  <a:pt x="514350" y="1905"/>
                  <a:pt x="513715" y="3175"/>
                </a:cubicBezTo>
                <a:cubicBezTo>
                  <a:pt x="476885" y="182880"/>
                  <a:pt x="352425" y="400685"/>
                  <a:pt x="235585" y="517525"/>
                </a:cubicBezTo>
                <a:cubicBezTo>
                  <a:pt x="147955" y="605155"/>
                  <a:pt x="78105" y="690880"/>
                  <a:pt x="635" y="775335"/>
                </a:cubicBezTo>
                <a:lnTo>
                  <a:pt x="635" y="780415"/>
                </a:lnTo>
                <a:cubicBezTo>
                  <a:pt x="67310" y="709295"/>
                  <a:pt x="132715" y="627380"/>
                  <a:pt x="204470" y="553720"/>
                </a:cubicBezTo>
                <a:cubicBezTo>
                  <a:pt x="344170" y="421005"/>
                  <a:pt x="474345" y="205105"/>
                  <a:pt x="516890" y="3175"/>
                </a:cubicBezTo>
                <a:close/>
                <a:moveTo>
                  <a:pt x="245110" y="146050"/>
                </a:moveTo>
                <a:cubicBezTo>
                  <a:pt x="266065" y="99060"/>
                  <a:pt x="280035" y="48260"/>
                  <a:pt x="285750" y="635"/>
                </a:cubicBezTo>
                <a:lnTo>
                  <a:pt x="282575" y="635"/>
                </a:lnTo>
                <a:cubicBezTo>
                  <a:pt x="276860" y="48260"/>
                  <a:pt x="263525" y="97790"/>
                  <a:pt x="242570" y="144780"/>
                </a:cubicBezTo>
                <a:cubicBezTo>
                  <a:pt x="202565" y="234315"/>
                  <a:pt x="144145" y="299720"/>
                  <a:pt x="77470" y="328930"/>
                </a:cubicBezTo>
                <a:cubicBezTo>
                  <a:pt x="48895" y="341630"/>
                  <a:pt x="23495" y="354965"/>
                  <a:pt x="0" y="368935"/>
                </a:cubicBezTo>
                <a:lnTo>
                  <a:pt x="0" y="372745"/>
                </a:lnTo>
                <a:cubicBezTo>
                  <a:pt x="23495" y="358775"/>
                  <a:pt x="49530" y="344805"/>
                  <a:pt x="78105" y="332105"/>
                </a:cubicBezTo>
                <a:cubicBezTo>
                  <a:pt x="146050" y="301625"/>
                  <a:pt x="205740" y="235585"/>
                  <a:pt x="245110" y="146050"/>
                </a:cubicBezTo>
                <a:close/>
                <a:moveTo>
                  <a:pt x="174625" y="0"/>
                </a:moveTo>
                <a:lnTo>
                  <a:pt x="168910" y="0"/>
                </a:lnTo>
                <a:cubicBezTo>
                  <a:pt x="156845" y="96520"/>
                  <a:pt x="102235" y="197485"/>
                  <a:pt x="13970" y="226060"/>
                </a:cubicBezTo>
                <a:cubicBezTo>
                  <a:pt x="10160" y="227965"/>
                  <a:pt x="5715" y="228600"/>
                  <a:pt x="635" y="229870"/>
                </a:cubicBezTo>
                <a:lnTo>
                  <a:pt x="635" y="237490"/>
                </a:lnTo>
                <a:cubicBezTo>
                  <a:pt x="97790" y="217805"/>
                  <a:pt x="169545" y="93980"/>
                  <a:pt x="174625" y="0"/>
                </a:cubicBezTo>
                <a:close/>
                <a:moveTo>
                  <a:pt x="62230" y="0"/>
                </a:moveTo>
                <a:lnTo>
                  <a:pt x="58420" y="0"/>
                </a:lnTo>
                <a:cubicBezTo>
                  <a:pt x="48260" y="43180"/>
                  <a:pt x="30480" y="81280"/>
                  <a:pt x="0" y="106680"/>
                </a:cubicBezTo>
                <a:lnTo>
                  <a:pt x="0" y="111125"/>
                </a:lnTo>
                <a:cubicBezTo>
                  <a:pt x="32385" y="85090"/>
                  <a:pt x="53975" y="42545"/>
                  <a:pt x="62230" y="0"/>
                </a:cubicBezTo>
                <a:close/>
                <a:moveTo>
                  <a:pt x="603885" y="1073150"/>
                </a:moveTo>
                <a:cubicBezTo>
                  <a:pt x="686435" y="803910"/>
                  <a:pt x="840105" y="486410"/>
                  <a:pt x="1026160" y="201295"/>
                </a:cubicBezTo>
                <a:cubicBezTo>
                  <a:pt x="1074420" y="127000"/>
                  <a:pt x="1122680" y="59055"/>
                  <a:pt x="1167765" y="0"/>
                </a:cubicBezTo>
                <a:lnTo>
                  <a:pt x="1163320" y="0"/>
                </a:lnTo>
                <a:cubicBezTo>
                  <a:pt x="1118870" y="58420"/>
                  <a:pt x="1071245" y="125095"/>
                  <a:pt x="1023620" y="198755"/>
                </a:cubicBezTo>
                <a:cubicBezTo>
                  <a:pt x="837565" y="483870"/>
                  <a:pt x="683895" y="802005"/>
                  <a:pt x="601345" y="1071880"/>
                </a:cubicBezTo>
                <a:cubicBezTo>
                  <a:pt x="537210" y="1281430"/>
                  <a:pt x="434975" y="1482090"/>
                  <a:pt x="306070" y="1652270"/>
                </a:cubicBezTo>
                <a:cubicBezTo>
                  <a:pt x="209550" y="1779905"/>
                  <a:pt x="100965" y="1885315"/>
                  <a:pt x="2540" y="1948180"/>
                </a:cubicBezTo>
                <a:lnTo>
                  <a:pt x="8890" y="1948180"/>
                </a:lnTo>
                <a:cubicBezTo>
                  <a:pt x="106045" y="1885315"/>
                  <a:pt x="213360" y="1780540"/>
                  <a:pt x="308610" y="1654810"/>
                </a:cubicBezTo>
                <a:cubicBezTo>
                  <a:pt x="437515" y="1483995"/>
                  <a:pt x="539750" y="1282700"/>
                  <a:pt x="603885" y="1073150"/>
                </a:cubicBezTo>
                <a:close/>
                <a:moveTo>
                  <a:pt x="206375" y="1377315"/>
                </a:moveTo>
                <a:cubicBezTo>
                  <a:pt x="423545" y="1107440"/>
                  <a:pt x="494665" y="864870"/>
                  <a:pt x="597535" y="654050"/>
                </a:cubicBezTo>
                <a:cubicBezTo>
                  <a:pt x="674370" y="478790"/>
                  <a:pt x="889635" y="86360"/>
                  <a:pt x="934720" y="0"/>
                </a:cubicBezTo>
                <a:lnTo>
                  <a:pt x="932815" y="0"/>
                </a:lnTo>
                <a:cubicBezTo>
                  <a:pt x="930275" y="4445"/>
                  <a:pt x="927100" y="10160"/>
                  <a:pt x="923290" y="17145"/>
                </a:cubicBezTo>
                <a:cubicBezTo>
                  <a:pt x="674370" y="462915"/>
                  <a:pt x="578485" y="688340"/>
                  <a:pt x="434975" y="1008380"/>
                </a:cubicBezTo>
                <a:cubicBezTo>
                  <a:pt x="334010" y="1214755"/>
                  <a:pt x="175260" y="1449705"/>
                  <a:pt x="635" y="1575435"/>
                </a:cubicBezTo>
                <a:lnTo>
                  <a:pt x="635" y="1579880"/>
                </a:lnTo>
                <a:cubicBezTo>
                  <a:pt x="66675" y="1532890"/>
                  <a:pt x="136525" y="1464310"/>
                  <a:pt x="206375" y="1377315"/>
                </a:cubicBezTo>
                <a:close/>
                <a:moveTo>
                  <a:pt x="497840" y="1109345"/>
                </a:moveTo>
                <a:cubicBezTo>
                  <a:pt x="515620" y="1069340"/>
                  <a:pt x="531495" y="1028700"/>
                  <a:pt x="546100" y="987425"/>
                </a:cubicBezTo>
                <a:cubicBezTo>
                  <a:pt x="646430" y="700405"/>
                  <a:pt x="849630" y="303530"/>
                  <a:pt x="1048385" y="0"/>
                </a:cubicBezTo>
                <a:lnTo>
                  <a:pt x="1044575" y="0"/>
                </a:lnTo>
                <a:cubicBezTo>
                  <a:pt x="1012825" y="48895"/>
                  <a:pt x="980440" y="100330"/>
                  <a:pt x="946150" y="156845"/>
                </a:cubicBezTo>
                <a:cubicBezTo>
                  <a:pt x="673100" y="619760"/>
                  <a:pt x="627380" y="776605"/>
                  <a:pt x="487045" y="1123950"/>
                </a:cubicBezTo>
                <a:cubicBezTo>
                  <a:pt x="384810" y="1356360"/>
                  <a:pt x="200660" y="1626870"/>
                  <a:pt x="0" y="1761490"/>
                </a:cubicBezTo>
                <a:lnTo>
                  <a:pt x="0" y="1765935"/>
                </a:lnTo>
                <a:cubicBezTo>
                  <a:pt x="208280" y="1626870"/>
                  <a:pt x="393700" y="1349375"/>
                  <a:pt x="497840" y="1109345"/>
                </a:cubicBezTo>
                <a:close/>
                <a:moveTo>
                  <a:pt x="436245" y="798195"/>
                </a:moveTo>
                <a:cubicBezTo>
                  <a:pt x="623570" y="421640"/>
                  <a:pt x="748030" y="169545"/>
                  <a:pt x="830580" y="0"/>
                </a:cubicBezTo>
                <a:lnTo>
                  <a:pt x="826770" y="0"/>
                </a:lnTo>
                <a:cubicBezTo>
                  <a:pt x="717550" y="224790"/>
                  <a:pt x="568960" y="525145"/>
                  <a:pt x="433705" y="796290"/>
                </a:cubicBezTo>
                <a:cubicBezTo>
                  <a:pt x="327660" y="1009650"/>
                  <a:pt x="201295" y="1194435"/>
                  <a:pt x="78740" y="1317625"/>
                </a:cubicBezTo>
                <a:cubicBezTo>
                  <a:pt x="52070" y="1344295"/>
                  <a:pt x="26035" y="1367790"/>
                  <a:pt x="635" y="1386840"/>
                </a:cubicBezTo>
                <a:lnTo>
                  <a:pt x="635" y="1391285"/>
                </a:lnTo>
                <a:cubicBezTo>
                  <a:pt x="26670" y="1371600"/>
                  <a:pt x="53340" y="1348105"/>
                  <a:pt x="80645" y="1320165"/>
                </a:cubicBezTo>
                <a:cubicBezTo>
                  <a:pt x="203200" y="1197610"/>
                  <a:pt x="329565" y="1011555"/>
                  <a:pt x="436245" y="798195"/>
                </a:cubicBezTo>
                <a:close/>
                <a:moveTo>
                  <a:pt x="263525" y="674370"/>
                </a:moveTo>
                <a:cubicBezTo>
                  <a:pt x="392430" y="514985"/>
                  <a:pt x="523240" y="264795"/>
                  <a:pt x="617220" y="635"/>
                </a:cubicBezTo>
                <a:lnTo>
                  <a:pt x="614680" y="635"/>
                </a:lnTo>
                <a:cubicBezTo>
                  <a:pt x="612775" y="6350"/>
                  <a:pt x="611505" y="12700"/>
                  <a:pt x="608965" y="17145"/>
                </a:cubicBezTo>
                <a:cubicBezTo>
                  <a:pt x="494030" y="314325"/>
                  <a:pt x="389255" y="514350"/>
                  <a:pt x="236855" y="704215"/>
                </a:cubicBezTo>
                <a:cubicBezTo>
                  <a:pt x="143510" y="829945"/>
                  <a:pt x="73025" y="915035"/>
                  <a:pt x="635" y="991235"/>
                </a:cubicBezTo>
                <a:lnTo>
                  <a:pt x="635" y="995680"/>
                </a:lnTo>
                <a:cubicBezTo>
                  <a:pt x="80645" y="919480"/>
                  <a:pt x="170815" y="795020"/>
                  <a:pt x="263525" y="674370"/>
                </a:cubicBezTo>
                <a:close/>
                <a:moveTo>
                  <a:pt x="727075" y="0"/>
                </a:moveTo>
                <a:lnTo>
                  <a:pt x="720090" y="0"/>
                </a:lnTo>
                <a:cubicBezTo>
                  <a:pt x="517525" y="471170"/>
                  <a:pt x="283845" y="921385"/>
                  <a:pt x="635" y="1192530"/>
                </a:cubicBezTo>
                <a:lnTo>
                  <a:pt x="635" y="1200785"/>
                </a:lnTo>
                <a:cubicBezTo>
                  <a:pt x="13335" y="1189990"/>
                  <a:pt x="26670" y="1177925"/>
                  <a:pt x="40005" y="1164590"/>
                </a:cubicBezTo>
                <a:cubicBezTo>
                  <a:pt x="309880" y="889000"/>
                  <a:pt x="542925" y="431165"/>
                  <a:pt x="727075" y="0"/>
                </a:cubicBezTo>
                <a:close/>
                <a:moveTo>
                  <a:pt x="2894330" y="1308735"/>
                </a:moveTo>
                <a:cubicBezTo>
                  <a:pt x="2820035" y="1350010"/>
                  <a:pt x="2733675" y="1386840"/>
                  <a:pt x="2660015" y="1428750"/>
                </a:cubicBezTo>
                <a:cubicBezTo>
                  <a:pt x="2443480" y="1551940"/>
                  <a:pt x="2284095" y="1712595"/>
                  <a:pt x="2189480" y="1929130"/>
                </a:cubicBezTo>
                <a:cubicBezTo>
                  <a:pt x="2186940" y="1936115"/>
                  <a:pt x="2183130" y="1942465"/>
                  <a:pt x="2181225" y="1948180"/>
                </a:cubicBezTo>
                <a:lnTo>
                  <a:pt x="2184400" y="1948180"/>
                </a:lnTo>
                <a:cubicBezTo>
                  <a:pt x="2216150" y="1877060"/>
                  <a:pt x="2252345" y="1807210"/>
                  <a:pt x="2299970" y="1743710"/>
                </a:cubicBezTo>
                <a:cubicBezTo>
                  <a:pt x="2520315" y="1452880"/>
                  <a:pt x="2752725" y="1401445"/>
                  <a:pt x="2964815" y="1273810"/>
                </a:cubicBezTo>
                <a:cubicBezTo>
                  <a:pt x="3159125" y="1159510"/>
                  <a:pt x="3324860" y="1028065"/>
                  <a:pt x="3463290" y="847725"/>
                </a:cubicBezTo>
                <a:lnTo>
                  <a:pt x="3463290" y="842645"/>
                </a:lnTo>
                <a:cubicBezTo>
                  <a:pt x="3460750" y="846455"/>
                  <a:pt x="3458210" y="849630"/>
                  <a:pt x="3457575" y="850265"/>
                </a:cubicBezTo>
                <a:cubicBezTo>
                  <a:pt x="3300730" y="1050290"/>
                  <a:pt x="3121025" y="1183640"/>
                  <a:pt x="2894330" y="1308735"/>
                </a:cubicBezTo>
                <a:close/>
                <a:moveTo>
                  <a:pt x="3194050" y="955675"/>
                </a:moveTo>
                <a:cubicBezTo>
                  <a:pt x="3044190" y="1083945"/>
                  <a:pt x="2855595" y="1193165"/>
                  <a:pt x="2631440" y="1281430"/>
                </a:cubicBezTo>
                <a:cubicBezTo>
                  <a:pt x="2399030" y="1372235"/>
                  <a:pt x="2209165" y="1498600"/>
                  <a:pt x="2067560" y="1656080"/>
                </a:cubicBezTo>
                <a:cubicBezTo>
                  <a:pt x="1988820" y="1743710"/>
                  <a:pt x="1924685" y="1841500"/>
                  <a:pt x="1876425" y="1947545"/>
                </a:cubicBezTo>
                <a:lnTo>
                  <a:pt x="1883410" y="1947545"/>
                </a:lnTo>
                <a:cubicBezTo>
                  <a:pt x="1931670" y="1843405"/>
                  <a:pt x="1994535" y="1747520"/>
                  <a:pt x="2072005" y="1661160"/>
                </a:cubicBezTo>
                <a:cubicBezTo>
                  <a:pt x="2386965" y="1323340"/>
                  <a:pt x="2643505" y="1318895"/>
                  <a:pt x="2943225" y="1139825"/>
                </a:cubicBezTo>
                <a:cubicBezTo>
                  <a:pt x="3143885" y="1024255"/>
                  <a:pt x="3329940" y="866775"/>
                  <a:pt x="3459480" y="660400"/>
                </a:cubicBezTo>
                <a:cubicBezTo>
                  <a:pt x="3460750" y="658495"/>
                  <a:pt x="3462020" y="656590"/>
                  <a:pt x="3463290" y="654685"/>
                </a:cubicBezTo>
                <a:lnTo>
                  <a:pt x="3463290" y="641350"/>
                </a:lnTo>
                <a:cubicBezTo>
                  <a:pt x="3392805" y="757555"/>
                  <a:pt x="3302635" y="862330"/>
                  <a:pt x="3194050" y="955675"/>
                </a:cubicBezTo>
                <a:close/>
                <a:moveTo>
                  <a:pt x="2715895" y="1346200"/>
                </a:moveTo>
                <a:cubicBezTo>
                  <a:pt x="2506980" y="1438275"/>
                  <a:pt x="2339975" y="1562100"/>
                  <a:pt x="2219960" y="1713865"/>
                </a:cubicBezTo>
                <a:cubicBezTo>
                  <a:pt x="2162810" y="1786255"/>
                  <a:pt x="2116455" y="1864360"/>
                  <a:pt x="2080260" y="1948180"/>
                </a:cubicBezTo>
                <a:lnTo>
                  <a:pt x="2083435" y="1948180"/>
                </a:lnTo>
                <a:cubicBezTo>
                  <a:pt x="2118995" y="1864995"/>
                  <a:pt x="2165350" y="1787525"/>
                  <a:pt x="2221865" y="1715770"/>
                </a:cubicBezTo>
                <a:cubicBezTo>
                  <a:pt x="2442845" y="1437005"/>
                  <a:pt x="2720975" y="1358265"/>
                  <a:pt x="2891790" y="1263650"/>
                </a:cubicBezTo>
                <a:cubicBezTo>
                  <a:pt x="3129280" y="1137285"/>
                  <a:pt x="3352165" y="954405"/>
                  <a:pt x="3462655" y="779145"/>
                </a:cubicBezTo>
                <a:lnTo>
                  <a:pt x="3462655" y="777875"/>
                </a:lnTo>
                <a:cubicBezTo>
                  <a:pt x="3298825" y="1009015"/>
                  <a:pt x="3053080" y="1195705"/>
                  <a:pt x="2715895" y="1346200"/>
                </a:cubicBezTo>
                <a:close/>
                <a:moveTo>
                  <a:pt x="2589530" y="1351915"/>
                </a:moveTo>
                <a:cubicBezTo>
                  <a:pt x="2318385" y="1482090"/>
                  <a:pt x="2115185" y="1664970"/>
                  <a:pt x="1991995" y="1920240"/>
                </a:cubicBezTo>
                <a:cubicBezTo>
                  <a:pt x="1988820" y="1927860"/>
                  <a:pt x="1981835" y="1940560"/>
                  <a:pt x="1979295" y="1947545"/>
                </a:cubicBezTo>
                <a:lnTo>
                  <a:pt x="1982470" y="1947545"/>
                </a:lnTo>
                <a:cubicBezTo>
                  <a:pt x="2026285" y="1854835"/>
                  <a:pt x="2077720" y="1766570"/>
                  <a:pt x="2146300" y="1687830"/>
                </a:cubicBezTo>
                <a:cubicBezTo>
                  <a:pt x="2407920" y="1386205"/>
                  <a:pt x="2667635" y="1337945"/>
                  <a:pt x="2880995" y="1220470"/>
                </a:cubicBezTo>
                <a:cubicBezTo>
                  <a:pt x="3113405" y="1095375"/>
                  <a:pt x="3306445" y="946150"/>
                  <a:pt x="3456940" y="726440"/>
                </a:cubicBezTo>
                <a:cubicBezTo>
                  <a:pt x="3458845" y="723265"/>
                  <a:pt x="3460750" y="720725"/>
                  <a:pt x="3462655" y="717550"/>
                </a:cubicBezTo>
                <a:lnTo>
                  <a:pt x="3462655" y="711200"/>
                </a:lnTo>
                <a:cubicBezTo>
                  <a:pt x="3257550" y="1020445"/>
                  <a:pt x="2964815" y="1195070"/>
                  <a:pt x="2589530" y="1351915"/>
                </a:cubicBezTo>
                <a:close/>
                <a:moveTo>
                  <a:pt x="2849245" y="1438275"/>
                </a:moveTo>
                <a:cubicBezTo>
                  <a:pt x="2675255" y="1532255"/>
                  <a:pt x="2541905" y="1652905"/>
                  <a:pt x="2453640" y="1796415"/>
                </a:cubicBezTo>
                <a:cubicBezTo>
                  <a:pt x="2423795" y="1844675"/>
                  <a:pt x="2399030" y="1894840"/>
                  <a:pt x="2379345" y="1948180"/>
                </a:cubicBezTo>
                <a:lnTo>
                  <a:pt x="2386330" y="1948180"/>
                </a:lnTo>
                <a:cubicBezTo>
                  <a:pt x="2406015" y="1896745"/>
                  <a:pt x="2430145" y="1847215"/>
                  <a:pt x="2458720" y="1800860"/>
                </a:cubicBezTo>
                <a:cubicBezTo>
                  <a:pt x="2546985" y="1657985"/>
                  <a:pt x="2679065" y="1538605"/>
                  <a:pt x="2851785" y="1445260"/>
                </a:cubicBezTo>
                <a:cubicBezTo>
                  <a:pt x="3115310" y="1301750"/>
                  <a:pt x="3314700" y="1149350"/>
                  <a:pt x="3463290" y="977265"/>
                </a:cubicBezTo>
                <a:lnTo>
                  <a:pt x="3463290" y="967105"/>
                </a:lnTo>
                <a:cubicBezTo>
                  <a:pt x="3314700" y="1139825"/>
                  <a:pt x="3114675" y="1293495"/>
                  <a:pt x="2849245" y="1438275"/>
                </a:cubicBezTo>
                <a:close/>
                <a:moveTo>
                  <a:pt x="2911475" y="1351280"/>
                </a:moveTo>
                <a:cubicBezTo>
                  <a:pt x="2842895" y="1390650"/>
                  <a:pt x="2765425" y="1425575"/>
                  <a:pt x="2700020" y="1466215"/>
                </a:cubicBezTo>
                <a:cubicBezTo>
                  <a:pt x="2503805" y="1587500"/>
                  <a:pt x="2362200" y="1743075"/>
                  <a:pt x="2280920" y="1947545"/>
                </a:cubicBezTo>
                <a:lnTo>
                  <a:pt x="2284730" y="1947545"/>
                </a:lnTo>
                <a:cubicBezTo>
                  <a:pt x="2288540" y="1940560"/>
                  <a:pt x="2291080" y="1928495"/>
                  <a:pt x="2294255" y="1923415"/>
                </a:cubicBezTo>
                <a:cubicBezTo>
                  <a:pt x="2395220" y="1692910"/>
                  <a:pt x="2565400" y="1534160"/>
                  <a:pt x="2804795" y="1411605"/>
                </a:cubicBezTo>
                <a:cubicBezTo>
                  <a:pt x="3068320" y="1278255"/>
                  <a:pt x="3319780" y="1098550"/>
                  <a:pt x="3462655" y="908050"/>
                </a:cubicBezTo>
                <a:lnTo>
                  <a:pt x="3462655" y="905510"/>
                </a:lnTo>
                <a:cubicBezTo>
                  <a:pt x="3451225" y="918210"/>
                  <a:pt x="3438525" y="937260"/>
                  <a:pt x="3425825" y="949960"/>
                </a:cubicBezTo>
                <a:cubicBezTo>
                  <a:pt x="3274060" y="1120140"/>
                  <a:pt x="3119120" y="1233170"/>
                  <a:pt x="2911475" y="1351280"/>
                </a:cubicBezTo>
                <a:close/>
                <a:moveTo>
                  <a:pt x="2830830" y="1511935"/>
                </a:moveTo>
                <a:cubicBezTo>
                  <a:pt x="2671445" y="1620520"/>
                  <a:pt x="2561590" y="1746250"/>
                  <a:pt x="2493010" y="1912620"/>
                </a:cubicBezTo>
                <a:cubicBezTo>
                  <a:pt x="2490470" y="1920875"/>
                  <a:pt x="2481580" y="1939290"/>
                  <a:pt x="2479675" y="1947545"/>
                </a:cubicBezTo>
                <a:lnTo>
                  <a:pt x="2482850" y="1947545"/>
                </a:lnTo>
                <a:cubicBezTo>
                  <a:pt x="2559050" y="1744980"/>
                  <a:pt x="2692400" y="1594485"/>
                  <a:pt x="2898140" y="1473835"/>
                </a:cubicBezTo>
                <a:cubicBezTo>
                  <a:pt x="3140075" y="1329055"/>
                  <a:pt x="3329305" y="1191895"/>
                  <a:pt x="3463290" y="1033145"/>
                </a:cubicBezTo>
                <a:lnTo>
                  <a:pt x="3463290" y="1032510"/>
                </a:lnTo>
                <a:cubicBezTo>
                  <a:pt x="3272790" y="1235075"/>
                  <a:pt x="3114675" y="1339215"/>
                  <a:pt x="2830830" y="1511935"/>
                </a:cubicBezTo>
                <a:close/>
                <a:moveTo>
                  <a:pt x="3092450" y="842010"/>
                </a:moveTo>
                <a:cubicBezTo>
                  <a:pt x="2734310" y="1120775"/>
                  <a:pt x="2454275" y="1137920"/>
                  <a:pt x="2193925" y="1266825"/>
                </a:cubicBezTo>
                <a:cubicBezTo>
                  <a:pt x="1924685" y="1395730"/>
                  <a:pt x="1703070" y="1570990"/>
                  <a:pt x="1538605" y="1824355"/>
                </a:cubicBezTo>
                <a:cubicBezTo>
                  <a:pt x="1527810" y="1837690"/>
                  <a:pt x="1477645" y="1927225"/>
                  <a:pt x="1468120" y="1948180"/>
                </a:cubicBezTo>
                <a:lnTo>
                  <a:pt x="1470025" y="1948180"/>
                </a:lnTo>
                <a:cubicBezTo>
                  <a:pt x="1471295" y="1946275"/>
                  <a:pt x="1473200" y="1943100"/>
                  <a:pt x="1475740" y="1939290"/>
                </a:cubicBezTo>
                <a:cubicBezTo>
                  <a:pt x="1830705" y="1267460"/>
                  <a:pt x="2517140" y="1172845"/>
                  <a:pt x="2701290" y="1076960"/>
                </a:cubicBezTo>
                <a:cubicBezTo>
                  <a:pt x="3022600" y="937895"/>
                  <a:pt x="3309620" y="717550"/>
                  <a:pt x="3452495" y="387985"/>
                </a:cubicBezTo>
                <a:cubicBezTo>
                  <a:pt x="3455670" y="379730"/>
                  <a:pt x="3459480" y="371475"/>
                  <a:pt x="3463290" y="363220"/>
                </a:cubicBezTo>
                <a:lnTo>
                  <a:pt x="3463290" y="353060"/>
                </a:lnTo>
                <a:cubicBezTo>
                  <a:pt x="3387725" y="542925"/>
                  <a:pt x="3261995" y="706755"/>
                  <a:pt x="3092450" y="842010"/>
                </a:cubicBezTo>
                <a:close/>
                <a:moveTo>
                  <a:pt x="3092450" y="789305"/>
                </a:moveTo>
                <a:cubicBezTo>
                  <a:pt x="2860675" y="978535"/>
                  <a:pt x="2627630" y="1064895"/>
                  <a:pt x="2321560" y="1160780"/>
                </a:cubicBezTo>
                <a:cubicBezTo>
                  <a:pt x="2162810" y="1216660"/>
                  <a:pt x="2019935" y="1286510"/>
                  <a:pt x="1892300" y="1369060"/>
                </a:cubicBezTo>
                <a:cubicBezTo>
                  <a:pt x="1678305" y="1506855"/>
                  <a:pt x="1488440" y="1701800"/>
                  <a:pt x="1364615" y="1938020"/>
                </a:cubicBezTo>
                <a:cubicBezTo>
                  <a:pt x="1360170" y="1944370"/>
                  <a:pt x="1360170" y="1945640"/>
                  <a:pt x="1359535" y="1948180"/>
                </a:cubicBezTo>
                <a:lnTo>
                  <a:pt x="1367155" y="1948180"/>
                </a:lnTo>
                <a:cubicBezTo>
                  <a:pt x="1367790" y="1947545"/>
                  <a:pt x="1367790" y="1946910"/>
                  <a:pt x="1368425" y="1945640"/>
                </a:cubicBezTo>
                <a:cubicBezTo>
                  <a:pt x="1590675" y="1526540"/>
                  <a:pt x="1970405" y="1271905"/>
                  <a:pt x="2434590" y="1131570"/>
                </a:cubicBezTo>
                <a:cubicBezTo>
                  <a:pt x="2557780" y="1094105"/>
                  <a:pt x="2668905" y="1050925"/>
                  <a:pt x="2772410" y="1000760"/>
                </a:cubicBezTo>
                <a:cubicBezTo>
                  <a:pt x="3077845" y="853440"/>
                  <a:pt x="3347085" y="617220"/>
                  <a:pt x="3462020" y="280670"/>
                </a:cubicBezTo>
                <a:cubicBezTo>
                  <a:pt x="3462655" y="279400"/>
                  <a:pt x="3463290" y="278130"/>
                  <a:pt x="3463290" y="276860"/>
                </a:cubicBezTo>
                <a:lnTo>
                  <a:pt x="3463290" y="255905"/>
                </a:lnTo>
                <a:cubicBezTo>
                  <a:pt x="3397885" y="462280"/>
                  <a:pt x="3269615" y="643890"/>
                  <a:pt x="3092450" y="789305"/>
                </a:cubicBezTo>
                <a:close/>
                <a:moveTo>
                  <a:pt x="2452370" y="1257935"/>
                </a:moveTo>
                <a:cubicBezTo>
                  <a:pt x="2113915" y="1397000"/>
                  <a:pt x="1852295" y="1606550"/>
                  <a:pt x="1689735" y="1915160"/>
                </a:cubicBezTo>
                <a:cubicBezTo>
                  <a:pt x="1685290" y="1925320"/>
                  <a:pt x="1675765" y="1940560"/>
                  <a:pt x="1672590" y="1948180"/>
                </a:cubicBezTo>
                <a:lnTo>
                  <a:pt x="1675765" y="1948180"/>
                </a:lnTo>
                <a:cubicBezTo>
                  <a:pt x="1742440" y="1818640"/>
                  <a:pt x="1816735" y="1708785"/>
                  <a:pt x="1920875" y="1605280"/>
                </a:cubicBezTo>
                <a:cubicBezTo>
                  <a:pt x="2224405" y="1299210"/>
                  <a:pt x="2576195" y="1230630"/>
                  <a:pt x="2763520" y="1138555"/>
                </a:cubicBezTo>
                <a:cubicBezTo>
                  <a:pt x="3079750" y="993775"/>
                  <a:pt x="3346450" y="762635"/>
                  <a:pt x="3462655" y="508635"/>
                </a:cubicBezTo>
                <a:lnTo>
                  <a:pt x="3462655" y="506095"/>
                </a:lnTo>
                <a:cubicBezTo>
                  <a:pt x="3271520" y="876300"/>
                  <a:pt x="2934970" y="1090930"/>
                  <a:pt x="2452370" y="1257935"/>
                </a:cubicBezTo>
                <a:close/>
                <a:moveTo>
                  <a:pt x="2446655" y="1211580"/>
                </a:moveTo>
                <a:cubicBezTo>
                  <a:pt x="2065020" y="1353185"/>
                  <a:pt x="1770380" y="1576705"/>
                  <a:pt x="1588770" y="1913255"/>
                </a:cubicBezTo>
                <a:cubicBezTo>
                  <a:pt x="1583690" y="1924050"/>
                  <a:pt x="1574165" y="1939925"/>
                  <a:pt x="1570990" y="1948180"/>
                </a:cubicBezTo>
                <a:lnTo>
                  <a:pt x="1574165" y="1948180"/>
                </a:lnTo>
                <a:cubicBezTo>
                  <a:pt x="1648460" y="1807210"/>
                  <a:pt x="1732280" y="1688465"/>
                  <a:pt x="1848485" y="1577340"/>
                </a:cubicBezTo>
                <a:cubicBezTo>
                  <a:pt x="2176780" y="1261745"/>
                  <a:pt x="2543175" y="1199515"/>
                  <a:pt x="2741930" y="1103630"/>
                </a:cubicBezTo>
                <a:cubicBezTo>
                  <a:pt x="3074035" y="955040"/>
                  <a:pt x="3350260" y="712470"/>
                  <a:pt x="3463925" y="434340"/>
                </a:cubicBezTo>
                <a:lnTo>
                  <a:pt x="3463925" y="431800"/>
                </a:lnTo>
                <a:cubicBezTo>
                  <a:pt x="3290570" y="808990"/>
                  <a:pt x="2941320" y="1052830"/>
                  <a:pt x="2446655" y="1211580"/>
                </a:cubicBezTo>
                <a:close/>
                <a:moveTo>
                  <a:pt x="2670810" y="1221105"/>
                </a:moveTo>
                <a:cubicBezTo>
                  <a:pt x="2272030" y="1363980"/>
                  <a:pt x="1975485" y="1563370"/>
                  <a:pt x="1794510" y="1910715"/>
                </a:cubicBezTo>
                <a:cubicBezTo>
                  <a:pt x="1789430" y="1922145"/>
                  <a:pt x="1778635" y="1939925"/>
                  <a:pt x="1775460" y="1948180"/>
                </a:cubicBezTo>
                <a:lnTo>
                  <a:pt x="1778635" y="1948180"/>
                </a:lnTo>
                <a:cubicBezTo>
                  <a:pt x="1837690" y="1830705"/>
                  <a:pt x="1903730" y="1728470"/>
                  <a:pt x="1995170" y="1632585"/>
                </a:cubicBezTo>
                <a:cubicBezTo>
                  <a:pt x="2308860" y="1311910"/>
                  <a:pt x="2590165" y="1278255"/>
                  <a:pt x="2829560" y="1152525"/>
                </a:cubicBezTo>
                <a:cubicBezTo>
                  <a:pt x="3082925" y="1025525"/>
                  <a:pt x="3308985" y="847725"/>
                  <a:pt x="3456305" y="596265"/>
                </a:cubicBezTo>
                <a:cubicBezTo>
                  <a:pt x="3458210" y="591820"/>
                  <a:pt x="3460750" y="588010"/>
                  <a:pt x="3463925" y="584200"/>
                </a:cubicBezTo>
                <a:lnTo>
                  <a:pt x="3463925" y="576580"/>
                </a:lnTo>
                <a:cubicBezTo>
                  <a:pt x="3288030" y="885190"/>
                  <a:pt x="3005455" y="1082040"/>
                  <a:pt x="2670810" y="1221105"/>
                </a:cubicBezTo>
                <a:close/>
                <a:moveTo>
                  <a:pt x="2653030" y="979805"/>
                </a:moveTo>
                <a:cubicBezTo>
                  <a:pt x="3046730" y="778510"/>
                  <a:pt x="3376930" y="434975"/>
                  <a:pt x="3381375" y="635"/>
                </a:cubicBezTo>
                <a:lnTo>
                  <a:pt x="3380740" y="635"/>
                </a:lnTo>
                <a:cubicBezTo>
                  <a:pt x="3360420" y="441325"/>
                  <a:pt x="3065145" y="752475"/>
                  <a:pt x="2687320" y="957580"/>
                </a:cubicBezTo>
                <a:cubicBezTo>
                  <a:pt x="2514600" y="1056640"/>
                  <a:pt x="2291080" y="1122045"/>
                  <a:pt x="2115185" y="1214120"/>
                </a:cubicBezTo>
                <a:cubicBezTo>
                  <a:pt x="1834515" y="1356995"/>
                  <a:pt x="1593215" y="1546225"/>
                  <a:pt x="1405255" y="1804670"/>
                </a:cubicBezTo>
                <a:cubicBezTo>
                  <a:pt x="1391920" y="1819910"/>
                  <a:pt x="1323975" y="1925320"/>
                  <a:pt x="1311910" y="1948180"/>
                </a:cubicBezTo>
                <a:lnTo>
                  <a:pt x="1313815" y="1948180"/>
                </a:lnTo>
                <a:cubicBezTo>
                  <a:pt x="1315085" y="1946275"/>
                  <a:pt x="1316990" y="1943735"/>
                  <a:pt x="1319530" y="1940560"/>
                </a:cubicBezTo>
                <a:cubicBezTo>
                  <a:pt x="1744980" y="1236980"/>
                  <a:pt x="2419350" y="1118870"/>
                  <a:pt x="2653030" y="979805"/>
                </a:cubicBezTo>
                <a:close/>
                <a:moveTo>
                  <a:pt x="3430270" y="1948180"/>
                </a:moveTo>
                <a:cubicBezTo>
                  <a:pt x="3441700" y="1941195"/>
                  <a:pt x="3452495" y="1934845"/>
                  <a:pt x="3463290" y="1928495"/>
                </a:cubicBezTo>
                <a:lnTo>
                  <a:pt x="3463290" y="1919605"/>
                </a:lnTo>
                <a:cubicBezTo>
                  <a:pt x="3448050" y="1928495"/>
                  <a:pt x="3432175" y="1938020"/>
                  <a:pt x="3416300" y="1947545"/>
                </a:cubicBezTo>
                <a:lnTo>
                  <a:pt x="3430270" y="1947545"/>
                </a:lnTo>
                <a:close/>
                <a:moveTo>
                  <a:pt x="3275330" y="1948180"/>
                </a:moveTo>
                <a:lnTo>
                  <a:pt x="3280410" y="1948180"/>
                </a:lnTo>
                <a:cubicBezTo>
                  <a:pt x="3347085" y="1892300"/>
                  <a:pt x="3436620" y="1847850"/>
                  <a:pt x="3462655" y="1828165"/>
                </a:cubicBezTo>
                <a:lnTo>
                  <a:pt x="3462655" y="1823720"/>
                </a:lnTo>
                <a:cubicBezTo>
                  <a:pt x="3446145" y="1833245"/>
                  <a:pt x="3426460" y="1847215"/>
                  <a:pt x="3409315" y="1857375"/>
                </a:cubicBezTo>
                <a:cubicBezTo>
                  <a:pt x="3366135" y="1884045"/>
                  <a:pt x="3312160" y="1914525"/>
                  <a:pt x="3275330" y="1948180"/>
                </a:cubicBezTo>
                <a:close/>
                <a:moveTo>
                  <a:pt x="2944495" y="1502410"/>
                </a:moveTo>
                <a:cubicBezTo>
                  <a:pt x="2760345" y="1619250"/>
                  <a:pt x="2637155" y="1769110"/>
                  <a:pt x="2578100" y="1948180"/>
                </a:cubicBezTo>
                <a:lnTo>
                  <a:pt x="2581275" y="1948180"/>
                </a:lnTo>
                <a:cubicBezTo>
                  <a:pt x="2640330" y="1770380"/>
                  <a:pt x="2762885" y="1621790"/>
                  <a:pt x="2945765" y="1505585"/>
                </a:cubicBezTo>
                <a:cubicBezTo>
                  <a:pt x="3167380" y="1364615"/>
                  <a:pt x="3333750" y="1235075"/>
                  <a:pt x="3463290" y="1099820"/>
                </a:cubicBezTo>
                <a:lnTo>
                  <a:pt x="3463290" y="1094740"/>
                </a:lnTo>
                <a:cubicBezTo>
                  <a:pt x="3333750" y="1229995"/>
                  <a:pt x="3167380" y="1360805"/>
                  <a:pt x="2944495" y="1502410"/>
                </a:cubicBezTo>
                <a:close/>
                <a:moveTo>
                  <a:pt x="2359660" y="993140"/>
                </a:moveTo>
                <a:cubicBezTo>
                  <a:pt x="2701290" y="739775"/>
                  <a:pt x="2932430" y="359410"/>
                  <a:pt x="3053715" y="0"/>
                </a:cubicBezTo>
                <a:lnTo>
                  <a:pt x="3053080" y="0"/>
                </a:lnTo>
                <a:cubicBezTo>
                  <a:pt x="2882900" y="452755"/>
                  <a:pt x="2643505" y="814705"/>
                  <a:pt x="2239645" y="1071245"/>
                </a:cubicBezTo>
                <a:cubicBezTo>
                  <a:pt x="2137410" y="1139190"/>
                  <a:pt x="2018030" y="1186815"/>
                  <a:pt x="1905000" y="1250950"/>
                </a:cubicBezTo>
                <a:cubicBezTo>
                  <a:pt x="1597025" y="1424305"/>
                  <a:pt x="1347470" y="1659255"/>
                  <a:pt x="1165860" y="1948180"/>
                </a:cubicBezTo>
                <a:lnTo>
                  <a:pt x="1169670" y="1948180"/>
                </a:lnTo>
                <a:cubicBezTo>
                  <a:pt x="1177290" y="1939290"/>
                  <a:pt x="1185545" y="1920240"/>
                  <a:pt x="1189990" y="1917065"/>
                </a:cubicBezTo>
                <a:cubicBezTo>
                  <a:pt x="1633220" y="1265555"/>
                  <a:pt x="2082165" y="1219835"/>
                  <a:pt x="2359660" y="993140"/>
                </a:cubicBezTo>
                <a:close/>
                <a:moveTo>
                  <a:pt x="2176145" y="1163955"/>
                </a:moveTo>
                <a:cubicBezTo>
                  <a:pt x="2545080" y="1012190"/>
                  <a:pt x="2832735" y="760730"/>
                  <a:pt x="3031490" y="415290"/>
                </a:cubicBezTo>
                <a:cubicBezTo>
                  <a:pt x="3116580" y="267970"/>
                  <a:pt x="3173730" y="123825"/>
                  <a:pt x="3213100" y="0"/>
                </a:cubicBezTo>
                <a:lnTo>
                  <a:pt x="3209925" y="0"/>
                </a:lnTo>
                <a:cubicBezTo>
                  <a:pt x="3169920" y="123825"/>
                  <a:pt x="3113405" y="266700"/>
                  <a:pt x="3028950" y="413385"/>
                </a:cubicBezTo>
                <a:cubicBezTo>
                  <a:pt x="2830830" y="758190"/>
                  <a:pt x="2543175" y="1009015"/>
                  <a:pt x="2175510" y="1160145"/>
                </a:cubicBezTo>
                <a:cubicBezTo>
                  <a:pt x="1953895" y="1250315"/>
                  <a:pt x="1757680" y="1369060"/>
                  <a:pt x="1592580" y="1513205"/>
                </a:cubicBezTo>
                <a:cubicBezTo>
                  <a:pt x="1456055" y="1632585"/>
                  <a:pt x="1338580" y="1770380"/>
                  <a:pt x="1243965" y="1923415"/>
                </a:cubicBezTo>
                <a:cubicBezTo>
                  <a:pt x="1238885" y="1931670"/>
                  <a:pt x="1233805" y="1939290"/>
                  <a:pt x="1229360" y="1947545"/>
                </a:cubicBezTo>
                <a:lnTo>
                  <a:pt x="1233170" y="1947545"/>
                </a:lnTo>
                <a:cubicBezTo>
                  <a:pt x="1237615" y="1939925"/>
                  <a:pt x="1242060" y="1932940"/>
                  <a:pt x="1246505" y="1925320"/>
                </a:cubicBezTo>
                <a:cubicBezTo>
                  <a:pt x="1456690" y="1585595"/>
                  <a:pt x="1769745" y="1329055"/>
                  <a:pt x="2176145" y="1163955"/>
                </a:cubicBezTo>
                <a:close/>
                <a:moveTo>
                  <a:pt x="3158490" y="1948180"/>
                </a:moveTo>
                <a:lnTo>
                  <a:pt x="3159760" y="1948180"/>
                </a:lnTo>
                <a:cubicBezTo>
                  <a:pt x="3195955" y="1911350"/>
                  <a:pt x="3235325" y="1871980"/>
                  <a:pt x="3286125" y="1840865"/>
                </a:cubicBezTo>
                <a:cubicBezTo>
                  <a:pt x="3314065" y="1823720"/>
                  <a:pt x="3432175" y="1747520"/>
                  <a:pt x="3463290" y="1725295"/>
                </a:cubicBezTo>
                <a:lnTo>
                  <a:pt x="3463290" y="1722755"/>
                </a:lnTo>
                <a:cubicBezTo>
                  <a:pt x="3461385" y="1724025"/>
                  <a:pt x="3458845" y="1725295"/>
                  <a:pt x="3456305" y="1726565"/>
                </a:cubicBezTo>
                <a:cubicBezTo>
                  <a:pt x="3364230" y="1791335"/>
                  <a:pt x="3211195" y="1870075"/>
                  <a:pt x="3158490" y="1948180"/>
                </a:cubicBezTo>
                <a:close/>
                <a:moveTo>
                  <a:pt x="2705100" y="1868170"/>
                </a:moveTo>
                <a:cubicBezTo>
                  <a:pt x="2693670" y="1894205"/>
                  <a:pt x="2683510" y="1920875"/>
                  <a:pt x="2675255" y="1948180"/>
                </a:cubicBezTo>
                <a:lnTo>
                  <a:pt x="2678430" y="1948180"/>
                </a:lnTo>
                <a:cubicBezTo>
                  <a:pt x="2728595" y="1786255"/>
                  <a:pt x="2834640" y="1647825"/>
                  <a:pt x="2995295" y="1536700"/>
                </a:cubicBezTo>
                <a:cubicBezTo>
                  <a:pt x="3185795" y="1405255"/>
                  <a:pt x="3395345" y="1241425"/>
                  <a:pt x="3462655" y="1160145"/>
                </a:cubicBezTo>
                <a:lnTo>
                  <a:pt x="3462655" y="1157605"/>
                </a:lnTo>
                <a:cubicBezTo>
                  <a:pt x="3079115" y="1533525"/>
                  <a:pt x="2854960" y="1543050"/>
                  <a:pt x="2705100" y="1868170"/>
                </a:cubicBezTo>
                <a:close/>
                <a:moveTo>
                  <a:pt x="2924810" y="1699260"/>
                </a:moveTo>
                <a:cubicBezTo>
                  <a:pt x="2846705" y="1778000"/>
                  <a:pt x="2793365" y="1864995"/>
                  <a:pt x="2764790" y="1947545"/>
                </a:cubicBezTo>
                <a:lnTo>
                  <a:pt x="2768600" y="1947545"/>
                </a:lnTo>
                <a:cubicBezTo>
                  <a:pt x="2769870" y="1943100"/>
                  <a:pt x="2770505" y="1937385"/>
                  <a:pt x="2773045" y="1934210"/>
                </a:cubicBezTo>
                <a:cubicBezTo>
                  <a:pt x="2827020" y="1798955"/>
                  <a:pt x="2919095" y="1690370"/>
                  <a:pt x="3053715" y="1597025"/>
                </a:cubicBezTo>
                <a:cubicBezTo>
                  <a:pt x="3206115" y="1492885"/>
                  <a:pt x="3336925" y="1396365"/>
                  <a:pt x="3448050" y="1296035"/>
                </a:cubicBezTo>
                <a:cubicBezTo>
                  <a:pt x="3451860" y="1291590"/>
                  <a:pt x="3458210" y="1287145"/>
                  <a:pt x="3463290" y="1282700"/>
                </a:cubicBezTo>
                <a:lnTo>
                  <a:pt x="3463290" y="1278255"/>
                </a:lnTo>
                <a:cubicBezTo>
                  <a:pt x="3221990" y="1497330"/>
                  <a:pt x="3021330" y="1597660"/>
                  <a:pt x="2924810" y="1699260"/>
                </a:cubicBezTo>
                <a:close/>
                <a:moveTo>
                  <a:pt x="3051175" y="1948180"/>
                </a:moveTo>
                <a:lnTo>
                  <a:pt x="3051810" y="1948180"/>
                </a:lnTo>
                <a:cubicBezTo>
                  <a:pt x="3104515" y="1879600"/>
                  <a:pt x="3146425" y="1832610"/>
                  <a:pt x="3227070" y="1780540"/>
                </a:cubicBezTo>
                <a:cubicBezTo>
                  <a:pt x="3310890" y="1725930"/>
                  <a:pt x="3388360" y="1673860"/>
                  <a:pt x="3458210" y="1624330"/>
                </a:cubicBezTo>
                <a:cubicBezTo>
                  <a:pt x="3459480" y="1623060"/>
                  <a:pt x="3460750" y="1622425"/>
                  <a:pt x="3462020" y="1621155"/>
                </a:cubicBezTo>
                <a:lnTo>
                  <a:pt x="3462020" y="1616710"/>
                </a:lnTo>
                <a:cubicBezTo>
                  <a:pt x="3455670" y="1621155"/>
                  <a:pt x="3448050" y="1627505"/>
                  <a:pt x="3442335" y="1631315"/>
                </a:cubicBezTo>
                <a:cubicBezTo>
                  <a:pt x="3322320" y="1722755"/>
                  <a:pt x="3126105" y="1816100"/>
                  <a:pt x="3051175" y="1948180"/>
                </a:cubicBezTo>
                <a:close/>
                <a:moveTo>
                  <a:pt x="3079750" y="1784350"/>
                </a:moveTo>
                <a:cubicBezTo>
                  <a:pt x="3025140" y="1833880"/>
                  <a:pt x="2983865" y="1885315"/>
                  <a:pt x="2950845" y="1947545"/>
                </a:cubicBezTo>
                <a:lnTo>
                  <a:pt x="2954020" y="1947545"/>
                </a:lnTo>
                <a:cubicBezTo>
                  <a:pt x="3006725" y="1856105"/>
                  <a:pt x="3071495" y="1784350"/>
                  <a:pt x="3169920" y="1718945"/>
                </a:cubicBezTo>
                <a:cubicBezTo>
                  <a:pt x="3326765" y="1616710"/>
                  <a:pt x="3436620" y="1533525"/>
                  <a:pt x="3463290" y="1510665"/>
                </a:cubicBezTo>
                <a:lnTo>
                  <a:pt x="3463290" y="1508125"/>
                </a:lnTo>
                <a:cubicBezTo>
                  <a:pt x="3454400" y="1514475"/>
                  <a:pt x="3435350" y="1528445"/>
                  <a:pt x="3404870" y="1551305"/>
                </a:cubicBezTo>
                <a:cubicBezTo>
                  <a:pt x="3305175" y="1629410"/>
                  <a:pt x="3161030" y="1711960"/>
                  <a:pt x="3079750" y="1784350"/>
                </a:cubicBezTo>
                <a:close/>
                <a:moveTo>
                  <a:pt x="2930525" y="1818640"/>
                </a:moveTo>
                <a:cubicBezTo>
                  <a:pt x="2920365" y="1828800"/>
                  <a:pt x="2859405" y="1924050"/>
                  <a:pt x="2854325" y="1948180"/>
                </a:cubicBezTo>
                <a:lnTo>
                  <a:pt x="2860040" y="1948180"/>
                </a:lnTo>
                <a:cubicBezTo>
                  <a:pt x="2910840" y="1844040"/>
                  <a:pt x="2977515" y="1751330"/>
                  <a:pt x="3112135" y="1660525"/>
                </a:cubicBezTo>
                <a:cubicBezTo>
                  <a:pt x="3232785" y="1579245"/>
                  <a:pt x="3422650" y="1443355"/>
                  <a:pt x="3463290" y="1401445"/>
                </a:cubicBezTo>
                <a:lnTo>
                  <a:pt x="3463290" y="1392555"/>
                </a:lnTo>
                <a:cubicBezTo>
                  <a:pt x="3449955" y="1403350"/>
                  <a:pt x="3435985" y="1415415"/>
                  <a:pt x="3422650" y="1426210"/>
                </a:cubicBezTo>
                <a:cubicBezTo>
                  <a:pt x="3207385" y="1602740"/>
                  <a:pt x="3030220" y="1681480"/>
                  <a:pt x="2930525" y="1818640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-1174326" y="2220424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0"/>
          <p:cNvSpPr/>
          <p:nvPr/>
        </p:nvSpPr>
        <p:spPr>
          <a:xfrm>
            <a:off x="6439062" y="-278417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_1">
    <p:bg>
      <p:bgPr>
        <a:gradFill>
          <a:gsLst>
            <a:gs pos="0">
              <a:schemeClr val="lt1"/>
            </a:gs>
            <a:gs pos="100000">
              <a:srgbClr val="ECF7E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4"/>
            <a:ext cx="9144762" cy="5143195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ECF7EB">
                  <a:alpha val="15080"/>
                </a:srgbClr>
              </a:gs>
              <a:gs pos="100000">
                <a:srgbClr val="C7E6D9"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</a:defRPr>
            </a:lvl1pPr>
            <a:lvl2pPr lvl="1" rtl="0">
              <a:buNone/>
              <a:defRPr>
                <a:solidFill>
                  <a:schemeClr val="accent3"/>
                </a:solidFill>
              </a:defRPr>
            </a:lvl2pPr>
            <a:lvl3pPr lvl="2" rtl="0">
              <a:buNone/>
              <a:defRPr>
                <a:solidFill>
                  <a:schemeClr val="accent3"/>
                </a:solidFill>
              </a:defRPr>
            </a:lvl3pPr>
            <a:lvl4pPr lvl="3" rtl="0">
              <a:buNone/>
              <a:defRPr>
                <a:solidFill>
                  <a:schemeClr val="accent3"/>
                </a:solidFill>
              </a:defRPr>
            </a:lvl4pPr>
            <a:lvl5pPr lvl="4" rtl="0">
              <a:buNone/>
              <a:defRPr>
                <a:solidFill>
                  <a:schemeClr val="accent3"/>
                </a:solidFill>
              </a:defRPr>
            </a:lvl5pPr>
            <a:lvl6pPr lvl="5" rtl="0">
              <a:buNone/>
              <a:defRPr>
                <a:solidFill>
                  <a:schemeClr val="accent3"/>
                </a:solidFill>
              </a:defRPr>
            </a:lvl6pPr>
            <a:lvl7pPr lvl="6" rtl="0">
              <a:buNone/>
              <a:defRPr>
                <a:solidFill>
                  <a:schemeClr val="accent3"/>
                </a:solidFill>
              </a:defRPr>
            </a:lvl7pPr>
            <a:lvl8pPr lvl="7" rtl="0">
              <a:buNone/>
              <a:defRPr>
                <a:solidFill>
                  <a:schemeClr val="accent3"/>
                </a:solidFill>
              </a:defRPr>
            </a:lvl8pPr>
            <a:lvl9pPr lvl="8" rtl="0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4"/>
            </a:gs>
            <a:gs pos="18000">
              <a:schemeClr val="accent3"/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accent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047D0105-3CBF-7B43-8CD0-F3C6C09A2601}"/>
              </a:ext>
            </a:extLst>
          </p:cNvPr>
          <p:cNvSpPr txBox="1">
            <a:spLocks/>
          </p:cNvSpPr>
          <p:nvPr/>
        </p:nvSpPr>
        <p:spPr>
          <a:xfrm>
            <a:off x="1296825" y="3678531"/>
            <a:ext cx="7193400" cy="11598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accent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ntico"/>
              <a:buNone/>
              <a:defRPr sz="6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600" b="1" dirty="0"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Tara </a:t>
            </a:r>
            <a:r>
              <a:rPr lang="en-US" sz="1600" b="1" dirty="0" err="1"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Hassanzadeh</a:t>
            </a:r>
            <a:endParaRPr lang="en-US" sz="1600" b="1" dirty="0"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600" b="1" dirty="0"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Amirkabir University of Technology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59EFE0-42DE-344F-8E0C-A50BAFD26DAF}"/>
              </a:ext>
            </a:extLst>
          </p:cNvPr>
          <p:cNvSpPr txBox="1">
            <a:spLocks/>
          </p:cNvSpPr>
          <p:nvPr/>
        </p:nvSpPr>
        <p:spPr>
          <a:xfrm>
            <a:off x="453963" y="1724932"/>
            <a:ext cx="8164368" cy="1049190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Modified Dirac Equation in Schwarzschild Metric</a:t>
            </a:r>
            <a:endParaRPr lang="en-US" sz="2000" b="1" dirty="0">
              <a:solidFill>
                <a:schemeClr val="bg1"/>
              </a:solidFill>
              <a:latin typeface="+mj-lt"/>
              <a:ea typeface="B Nazanin" charset="0"/>
              <a:cs typeface="B Nazanin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FAD9A7-3296-B744-ABF3-239EA4B405E0}"/>
              </a:ext>
            </a:extLst>
          </p:cNvPr>
          <p:cNvCxnSpPr>
            <a:cxnSpLocks/>
          </p:cNvCxnSpPr>
          <p:nvPr/>
        </p:nvCxnSpPr>
        <p:spPr>
          <a:xfrm>
            <a:off x="8587408" y="4019888"/>
            <a:ext cx="0" cy="55659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4"/>
    </mc:Choice>
    <mc:Fallback>
      <p:transition spd="slow" advTm="1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256" y="795086"/>
                <a:ext cx="8402600" cy="4398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In this case, the time-independent wave function becomes</a:t>
                </a:r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𝑝𝑧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)(1+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Finally, the normalization factor becomes</a:t>
                </a:r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>
                  <a:lnSpc>
                    <a:spcPct val="120000"/>
                  </a:lnSpc>
                </a:pPr>
                <a:endParaRPr lang="en-US" sz="900" dirty="0"/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The wave function for a particle under the gravitational field, which a central mass M creates, is given by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den>
                                  </m:f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𝑉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𝑝𝑧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56" y="795086"/>
                <a:ext cx="8402600" cy="4398127"/>
              </a:xfrm>
              <a:prstGeom prst="rect">
                <a:avLst/>
              </a:prstGeom>
              <a:blipFill>
                <a:blip r:embed="rId4"/>
                <a:stretch>
                  <a:fillRect l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5DD4B87D-3846-9144-B0A3-D3517DBA7A43}"/>
              </a:ext>
            </a:extLst>
          </p:cNvPr>
          <p:cNvSpPr txBox="1">
            <a:spLocks/>
          </p:cNvSpPr>
          <p:nvPr/>
        </p:nvSpPr>
        <p:spPr>
          <a:xfrm>
            <a:off x="692502" y="72315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Solving The Geodesic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6E699D-8BEE-374E-AF78-605210525D81}"/>
              </a:ext>
            </a:extLst>
          </p:cNvPr>
          <p:cNvSpPr/>
          <p:nvPr/>
        </p:nvSpPr>
        <p:spPr>
          <a:xfrm>
            <a:off x="8747623" y="4832829"/>
            <a:ext cx="375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 smtClean="0">
                <a:solidFill>
                  <a:srgbClr val="D6FFCF"/>
                </a:solidFill>
                <a:latin typeface="Quantico"/>
                <a:sym typeface="Quantico"/>
              </a:rPr>
              <a:t>10</a:t>
            </a:r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7400"/>
      </p:ext>
    </p:extLst>
  </p:cSld>
  <p:clrMapOvr>
    <a:masterClrMapping/>
  </p:clrMapOvr>
  <p:transition advTm="3989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1" x="1985963" y="4029075"/>
          <p14:tracePt t="455" x="2009775" y="3995738"/>
          <p14:tracePt t="465" x="2071688" y="3943350"/>
          <p14:tracePt t="482" x="2181225" y="3848100"/>
          <p14:tracePt t="601" x="2281238" y="3757613"/>
          <p14:tracePt t="616" x="2300288" y="3724275"/>
          <p14:tracePt t="633" x="2471738" y="3467100"/>
          <p14:tracePt t="649" x="2690813" y="3181350"/>
          <p14:tracePt t="666" x="2752725" y="3057525"/>
          <p14:tracePt t="682" x="2752725" y="3009900"/>
          <p14:tracePt t="699" x="2657475" y="2662238"/>
          <p14:tracePt t="716" x="2381250" y="2147888"/>
          <p14:tracePt t="733" x="1990725" y="1619250"/>
          <p14:tracePt t="749" x="1371600" y="928688"/>
          <p14:tracePt t="766" x="1057275" y="595313"/>
          <p14:tracePt t="783" x="790575" y="233363"/>
          <p14:tracePt t="1036" x="466725" y="342900"/>
          <p14:tracePt t="1053" x="466725" y="376238"/>
          <p14:tracePt t="1067" x="466725" y="390525"/>
          <p14:tracePt t="1082" x="466725" y="419100"/>
          <p14:tracePt t="1099" x="466725" y="471488"/>
          <p14:tracePt t="1116" x="495300" y="623888"/>
          <p14:tracePt t="1133" x="547688" y="733425"/>
          <p14:tracePt t="1149" x="657225" y="928688"/>
          <p14:tracePt t="1166" x="690563" y="971550"/>
          <p14:tracePt t="1182" x="704850" y="1009650"/>
          <p14:tracePt t="1199" x="728663" y="1028700"/>
          <p14:tracePt t="1215" x="766763" y="1095375"/>
          <p14:tracePt t="1233" x="800100" y="1185863"/>
          <p14:tracePt t="1235" x="823913" y="1247775"/>
          <p14:tracePt t="1249" x="866775" y="1338263"/>
          <p14:tracePt t="1266" x="919163" y="1462088"/>
          <p14:tracePt t="1282" x="966788" y="1543050"/>
          <p14:tracePt t="1299" x="971550" y="1552575"/>
          <p14:tracePt t="1316" x="976313" y="1552575"/>
          <p14:tracePt t="1349" x="981075" y="1566863"/>
          <p14:tracePt t="1366" x="1004888" y="1624013"/>
          <p14:tracePt t="1382" x="1033463" y="1666875"/>
          <p14:tracePt t="1401" x="1052513" y="1690688"/>
          <p14:tracePt t="1433" x="1057275" y="1690688"/>
          <p14:tracePt t="1494" x="1057275" y="1685925"/>
          <p14:tracePt t="1502" x="1057275" y="1681163"/>
          <p14:tracePt t="1539" x="1052513" y="1681163"/>
          <p14:tracePt t="1543" x="1052513" y="1676400"/>
          <p14:tracePt t="1557" x="1052513" y="1671638"/>
          <p14:tracePt t="1568" x="1047750" y="1666875"/>
          <p14:tracePt t="1583" x="1042988" y="1666875"/>
          <p14:tracePt t="1599" x="1042988" y="1662113"/>
          <p14:tracePt t="1615" x="1042988" y="1652588"/>
          <p14:tracePt t="1632" x="1042988" y="1638300"/>
          <p14:tracePt t="1649" x="1042988" y="1624013"/>
          <p14:tracePt t="1666" x="1033463" y="1590675"/>
          <p14:tracePt t="1682" x="1023938" y="1571625"/>
          <p14:tracePt t="1698" x="1014413" y="1552575"/>
          <p14:tracePt t="1715" x="1009650" y="1543050"/>
          <p14:tracePt t="1732" x="1009650" y="1528763"/>
          <p14:tracePt t="2787" x="1014413" y="1528763"/>
          <p14:tracePt t="2797" x="1023938" y="1528763"/>
          <p14:tracePt t="2811" x="1038225" y="1528763"/>
          <p14:tracePt t="2817" x="1052513" y="1528763"/>
          <p14:tracePt t="2831" x="1076325" y="1528763"/>
          <p14:tracePt t="2848" x="1133475" y="1528763"/>
          <p14:tracePt t="2865" x="1176338" y="1533525"/>
          <p14:tracePt t="2881" x="1290638" y="1547813"/>
          <p14:tracePt t="2898" x="1357313" y="1552575"/>
          <p14:tracePt t="2915" x="1414463" y="1552575"/>
          <p14:tracePt t="2931" x="1452563" y="1552575"/>
          <p14:tracePt t="2949" x="1481138" y="1552575"/>
          <p14:tracePt t="2965" x="1500188" y="1552575"/>
          <p14:tracePt t="2982" x="1538288" y="1552575"/>
          <p14:tracePt t="2999" x="1576388" y="1557338"/>
          <p14:tracePt t="3016" x="1619250" y="1566863"/>
          <p14:tracePt t="3032" x="1638300" y="1566863"/>
          <p14:tracePt t="3048" x="1652588" y="1566863"/>
          <p14:tracePt t="3083" x="1657350" y="1566863"/>
          <p14:tracePt t="3104" x="1662113" y="1566863"/>
          <p14:tracePt t="3117" x="1666875" y="1566863"/>
          <p14:tracePt t="3132" x="1676400" y="1571625"/>
          <p14:tracePt t="3148" x="1690688" y="1571625"/>
          <p14:tracePt t="3165" x="1704975" y="1576388"/>
          <p14:tracePt t="3182" x="1709738" y="1576388"/>
          <p14:tracePt t="3199" x="1724025" y="1576388"/>
          <p14:tracePt t="3215" x="1728788" y="1581150"/>
          <p14:tracePt t="5375" x="1733550" y="1581150"/>
          <p14:tracePt t="5381" x="1738313" y="1581150"/>
          <p14:tracePt t="5393" x="1738313" y="1585913"/>
          <p14:tracePt t="5402" x="1747838" y="1585913"/>
          <p14:tracePt t="5416" x="1762125" y="1590675"/>
          <p14:tracePt t="5431" x="1814513" y="1609725"/>
          <p14:tracePt t="5449" x="1847850" y="1595438"/>
          <p14:tracePt t="5465" x="1914525" y="1595438"/>
          <p14:tracePt t="5481" x="1995488" y="1595438"/>
          <p14:tracePt t="5498" x="2014538" y="1595438"/>
          <p14:tracePt t="5514" x="2028825" y="1595438"/>
          <p14:tracePt t="5531" x="2033588" y="1595438"/>
          <p14:tracePt t="5549" x="2038350" y="1595438"/>
          <p14:tracePt t="5564" x="2043113" y="1600200"/>
          <p14:tracePt t="5581" x="2057400" y="1600200"/>
          <p14:tracePt t="5598" x="2071688" y="1600200"/>
          <p14:tracePt t="5616" x="2090738" y="1600200"/>
          <p14:tracePt t="5631" x="2128838" y="1600200"/>
          <p14:tracePt t="5649" x="2147888" y="1604963"/>
          <p14:tracePt t="5665" x="2166938" y="1604963"/>
          <p14:tracePt t="5681" x="2171700" y="1604963"/>
          <p14:tracePt t="5698" x="2171700" y="1609725"/>
          <p14:tracePt t="5714" x="2176463" y="1609725"/>
          <p14:tracePt t="5731" x="2195513" y="1609725"/>
          <p14:tracePt t="5749" x="2209800" y="1609725"/>
          <p14:tracePt t="5765" x="2238375" y="1609725"/>
          <p14:tracePt t="5782" x="2266950" y="1614488"/>
          <p14:tracePt t="5799" x="2271713" y="1614488"/>
          <p14:tracePt t="5856" x="2276475" y="1614488"/>
          <p14:tracePt t="5863" x="2276475" y="1619250"/>
          <p14:tracePt t="5868" x="2286000" y="1619250"/>
          <p14:tracePt t="5882" x="2300288" y="1624013"/>
          <p14:tracePt t="5899" x="2352675" y="1624013"/>
          <p14:tracePt t="5916" x="2381250" y="1628775"/>
          <p14:tracePt t="5933" x="2390775" y="1628775"/>
          <p14:tracePt t="5965" x="2390775" y="1633538"/>
          <p14:tracePt t="6002" x="2395538" y="1633538"/>
          <p14:tracePt t="6007" x="2400300" y="1633538"/>
          <p14:tracePt t="6018" x="2405063" y="1633538"/>
          <p14:tracePt t="6033" x="2409825" y="1633538"/>
          <p14:tracePt t="6050" x="2428875" y="1638300"/>
          <p14:tracePt t="6065" x="2438400" y="1638300"/>
          <p14:tracePt t="6082" x="2452688" y="1643063"/>
          <p14:tracePt t="6115" x="2452688" y="1647825"/>
          <p14:tracePt t="6147" x="2457450" y="1647825"/>
          <p14:tracePt t="6169" x="2462213" y="1647825"/>
          <p14:tracePt t="6177" x="2471738" y="1652588"/>
          <p14:tracePt t="6183" x="2476500" y="1652588"/>
          <p14:tracePt t="6199" x="2500313" y="1652588"/>
          <p14:tracePt t="6215" x="2519363" y="1657350"/>
          <p14:tracePt t="6231" x="2543175" y="1657350"/>
          <p14:tracePt t="6249" x="2552700" y="1657350"/>
          <p14:tracePt t="6265" x="2552700" y="1662113"/>
          <p14:tracePt t="6299" x="2557463" y="1662113"/>
          <p14:tracePt t="6361" x="2562225" y="1662113"/>
          <p14:tracePt t="6384" x="2566988" y="1662113"/>
          <p14:tracePt t="6442" x="2571750" y="1662113"/>
          <p14:tracePt t="6449" x="2576513" y="1662113"/>
          <p14:tracePt t="6458" x="2586038" y="1666875"/>
          <p14:tracePt t="6465" x="2605088" y="1666875"/>
          <p14:tracePt t="6481" x="2614613" y="1666875"/>
          <p14:tracePt t="6499" x="2633663" y="1671638"/>
          <p14:tracePt t="6515" x="2643188" y="1671638"/>
          <p14:tracePt t="6532" x="2647950" y="1671638"/>
          <p14:tracePt t="8000" x="2647950" y="1676400"/>
          <p14:tracePt t="8010" x="2647950" y="1681163"/>
          <p14:tracePt t="8015" x="2652713" y="1695450"/>
          <p14:tracePt t="8032" x="2657475" y="1714500"/>
          <p14:tracePt t="8048" x="2667000" y="1757363"/>
          <p14:tracePt t="8064" x="2676525" y="1771650"/>
          <p14:tracePt t="8082" x="2686050" y="1790700"/>
          <p14:tracePt t="8099" x="2719388" y="1843088"/>
          <p14:tracePt t="8115" x="2743200" y="1871663"/>
          <p14:tracePt t="8132" x="2752725" y="1895475"/>
          <p14:tracePt t="8148" x="2781300" y="1947863"/>
          <p14:tracePt t="8164" x="2795588" y="1971675"/>
          <p14:tracePt t="8181" x="2843213" y="2062163"/>
          <p14:tracePt t="8198" x="2862263" y="2105025"/>
          <p14:tracePt t="8215" x="2881313" y="2143125"/>
          <p14:tracePt t="8231" x="2890838" y="2166938"/>
          <p14:tracePt t="8236" x="2890838" y="2176463"/>
          <p14:tracePt t="8250" x="2890838" y="2190750"/>
          <p14:tracePt t="8265" x="2900363" y="2257425"/>
          <p14:tracePt t="8282" x="2909888" y="2300288"/>
          <p14:tracePt t="8298" x="2914650" y="2343150"/>
          <p14:tracePt t="8314" x="2919413" y="2395538"/>
          <p14:tracePt t="8331" x="2924175" y="2433638"/>
          <p14:tracePt t="8348" x="2928938" y="2447925"/>
          <p14:tracePt t="8364" x="2938463" y="2481263"/>
          <p14:tracePt t="8381" x="2938463" y="2495550"/>
          <p14:tracePt t="8398" x="2952750" y="2528888"/>
          <p14:tracePt t="8415" x="2952750" y="2562225"/>
          <p14:tracePt t="8431" x="2957513" y="2590800"/>
          <p14:tracePt t="8448" x="2962275" y="2614613"/>
          <p14:tracePt t="8465" x="2967038" y="2628900"/>
          <p14:tracePt t="8481" x="2967038" y="2647950"/>
          <p14:tracePt t="8498" x="2967038" y="2667000"/>
          <p14:tracePt t="8515" x="2967038" y="2676525"/>
          <p14:tracePt t="8531" x="2967038" y="2681288"/>
          <p14:tracePt t="8547" x="2967038" y="2686050"/>
          <p14:tracePt t="8564" x="2967038" y="2695575"/>
          <p14:tracePt t="8581" x="2967038" y="2700338"/>
          <p14:tracePt t="8665" x="2967038" y="2705100"/>
          <p14:tracePt t="14394" x="2967038" y="2709863"/>
          <p14:tracePt t="14403" x="2967038" y="2714625"/>
          <p14:tracePt t="14413" x="2938463" y="2757488"/>
          <p14:tracePt t="14430" x="2914650" y="2809875"/>
          <p14:tracePt t="14447" x="2876550" y="2890838"/>
          <p14:tracePt t="14463" x="2790825" y="3000375"/>
          <p14:tracePt t="14480" x="2728913" y="3090863"/>
          <p14:tracePt t="14498" x="2676525" y="3143250"/>
          <p14:tracePt t="14514" x="2562225" y="3233738"/>
          <p14:tracePt t="14531" x="2481263" y="3281363"/>
          <p14:tracePt t="14548" x="2428875" y="3319463"/>
          <p14:tracePt t="14564" x="2328863" y="3395663"/>
          <p14:tracePt t="14581" x="2281238" y="3419475"/>
          <p14:tracePt t="14597" x="2262188" y="3452813"/>
          <p14:tracePt t="14614" x="2190750" y="3500438"/>
          <p14:tracePt t="14631" x="2105025" y="3543300"/>
          <p14:tracePt t="14647" x="2000250" y="3581400"/>
          <p14:tracePt t="14663" x="1909763" y="3609975"/>
          <p14:tracePt t="14680" x="1695450" y="3671888"/>
          <p14:tracePt t="14697" x="1524000" y="3709988"/>
          <p14:tracePt t="14714" x="1433513" y="3729038"/>
          <p14:tracePt t="14730" x="1333500" y="3757613"/>
          <p14:tracePt t="14732" x="1300163" y="3771900"/>
          <p14:tracePt t="14747" x="1285875" y="3771900"/>
          <p14:tracePt t="14780" x="1271588" y="3781425"/>
          <p14:tracePt t="14798" x="1238250" y="3790950"/>
          <p14:tracePt t="14814" x="1162050" y="3819525"/>
          <p14:tracePt t="14831" x="1104900" y="3833813"/>
          <p14:tracePt t="14847" x="985838" y="3871913"/>
          <p14:tracePt t="14864" x="823913" y="3890963"/>
          <p14:tracePt t="14880" x="690563" y="3895725"/>
          <p14:tracePt t="14899" x="561975" y="3895725"/>
          <p14:tracePt t="14914" x="557213" y="3895725"/>
          <p14:tracePt t="15007" x="552450" y="3895725"/>
          <p14:tracePt t="15028" x="533400" y="3886200"/>
          <p14:tracePt t="15048" x="523875" y="3881438"/>
          <p14:tracePt t="15064" x="504825" y="3871913"/>
          <p14:tracePt t="15081" x="481013" y="3852863"/>
          <p14:tracePt t="15099" x="457200" y="3838575"/>
          <p14:tracePt t="15114" x="447675" y="3838575"/>
          <p14:tracePt t="15130" x="433388" y="3829050"/>
          <p14:tracePt t="15180" x="433388" y="3824288"/>
          <p14:tracePt t="15187" x="428625" y="3824288"/>
          <p14:tracePt t="15197" x="423863" y="3814763"/>
          <p14:tracePt t="15213" x="409575" y="3800475"/>
          <p14:tracePt t="15230" x="400050" y="3790950"/>
          <p14:tracePt t="15247" x="395288" y="3786188"/>
          <p14:tracePt t="15264" x="390525" y="3776663"/>
          <p14:tracePt t="15280" x="385763" y="3767138"/>
          <p14:tracePt t="15296" x="385763" y="3762375"/>
          <p14:tracePt t="15314" x="381000" y="3752850"/>
          <p14:tracePt t="15330" x="381000" y="3748088"/>
          <p14:tracePt t="15348" x="376238" y="3743325"/>
          <p14:tracePt t="15366" x="371475" y="3733800"/>
          <p14:tracePt t="15381" x="371475" y="3729038"/>
          <p14:tracePt t="15398" x="371475" y="3724275"/>
          <p14:tracePt t="15414" x="366713" y="3719513"/>
          <p14:tracePt t="15430" x="361950" y="3709988"/>
          <p14:tracePt t="15448" x="361950" y="3700463"/>
          <p14:tracePt t="15464" x="361950" y="3695700"/>
          <p14:tracePt t="15531" x="361950" y="3690938"/>
          <p14:tracePt t="15558" x="361950" y="3686175"/>
          <p14:tracePt t="15914" x="366713" y="3681413"/>
          <p14:tracePt t="15918" x="371475" y="3676650"/>
          <p14:tracePt t="15930" x="381000" y="3671888"/>
          <p14:tracePt t="15947" x="390525" y="3657600"/>
          <p14:tracePt t="15999" x="395288" y="3657600"/>
          <p14:tracePt t="16023" x="395288" y="3652838"/>
          <p14:tracePt t="16027" x="404813" y="3643313"/>
          <p14:tracePt t="16038" x="409575" y="3638550"/>
          <p14:tracePt t="16047" x="414338" y="3633788"/>
          <p14:tracePt t="16063" x="433388" y="3619500"/>
          <p14:tracePt t="16080" x="442913" y="3614738"/>
          <p14:tracePt t="16097" x="452438" y="3609975"/>
          <p14:tracePt t="16114" x="471488" y="3600450"/>
          <p14:tracePt t="16130" x="481013" y="3590925"/>
          <p14:tracePt t="16147" x="485775" y="3590925"/>
          <p14:tracePt t="16225" x="485775" y="3586163"/>
          <p14:tracePt t="16235" x="490538" y="3581400"/>
          <p14:tracePt t="16247" x="495300" y="3576638"/>
          <p14:tracePt t="16264" x="500063" y="3571875"/>
          <p14:tracePt t="16280" x="500063" y="3567113"/>
          <p14:tracePt t="23307" x="504825" y="3576638"/>
          <p14:tracePt t="23313" x="504825" y="3590925"/>
          <p14:tracePt t="23330" x="514350" y="3667125"/>
          <p14:tracePt t="23346" x="514350" y="3776663"/>
          <p14:tracePt t="23363" x="519113" y="3843338"/>
          <p14:tracePt t="23380" x="519113" y="3876675"/>
          <p14:tracePt t="23396" x="523875" y="3905250"/>
          <p14:tracePt t="23412" x="523875" y="3914775"/>
          <p14:tracePt t="23446" x="523875" y="3933825"/>
          <p14:tracePt t="23462" x="533400" y="3981450"/>
          <p14:tracePt t="23480" x="561975" y="4081463"/>
          <p14:tracePt t="23496" x="576263" y="4167188"/>
          <p14:tracePt t="23513" x="585788" y="4210050"/>
          <p14:tracePt t="23531" x="585788" y="4229100"/>
          <p14:tracePt t="23546" x="585788" y="4233863"/>
          <p14:tracePt t="24579" x="585788" y="4238625"/>
          <p14:tracePt t="24584" x="590550" y="4238625"/>
          <p14:tracePt t="24596" x="595313" y="4238625"/>
          <p14:tracePt t="28255" x="600075" y="42386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630" y="11582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2502" y="759773"/>
                <a:ext cx="7722912" cy="4215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There are two possible eigenvalues for the helicity operator: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±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  <m:d>
                                        <m:d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𝑉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𝑝𝑧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i="1" dirty="0">
                    <a:solidFill>
                      <a:schemeClr val="bg1"/>
                    </a:solidFill>
                  </a:rPr>
                  <a:t>For positive helicity</a:t>
                </a:r>
              </a:p>
              <a:p>
                <a:pPr>
                  <a:lnSpc>
                    <a:spcPct val="114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noBar"/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noBar"/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e>
                            </m:d>
                          </m:den>
                        </m:f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𝑝𝑧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i="1" dirty="0">
                    <a:solidFill>
                      <a:schemeClr val="bg1"/>
                    </a:solidFill>
                  </a:rPr>
                  <a:t>For negative helicity</a:t>
                </a:r>
              </a:p>
              <a:p>
                <a:pPr algn="just"/>
                <a:endParaRPr lang="en-US" dirty="0">
                  <a:solidFill>
                    <a:schemeClr val="bg1"/>
                  </a:solidFill>
                </a:endParaRPr>
              </a:p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Another thing that should be considered is whether the gravitational tachyonic Dirac equation can derive the scale length quantization of a region where a particle is confined when the gravitational tachyonic Dirac equation can derive from the curved space-time but does not derive from the generalized uncertainty principle.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759773"/>
                <a:ext cx="7722912" cy="4215898"/>
              </a:xfrm>
              <a:prstGeom prst="rect">
                <a:avLst/>
              </a:prstGeom>
              <a:blipFill>
                <a:blip r:embed="rId4"/>
                <a:stretch>
                  <a:fillRect l="-237" r="-316" b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30C54887-6B9C-3244-BD30-4660EDCFE5E0}"/>
              </a:ext>
            </a:extLst>
          </p:cNvPr>
          <p:cNvSpPr txBox="1">
            <a:spLocks/>
          </p:cNvSpPr>
          <p:nvPr/>
        </p:nvSpPr>
        <p:spPr>
          <a:xfrm>
            <a:off x="692502" y="56558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Solving The Geodesic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B6FAD8-3C42-7241-A08E-99E429D2451B}"/>
              </a:ext>
            </a:extLst>
          </p:cNvPr>
          <p:cNvSpPr/>
          <p:nvPr/>
        </p:nvSpPr>
        <p:spPr>
          <a:xfrm>
            <a:off x="8698573" y="4769875"/>
            <a:ext cx="36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 smtClean="0">
                <a:solidFill>
                  <a:srgbClr val="D6FFCF"/>
                </a:solidFill>
                <a:latin typeface="Quantico"/>
                <a:sym typeface="Quantico"/>
              </a:rPr>
              <a:t>11</a:t>
            </a:r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0211"/>
      </p:ext>
    </p:extLst>
  </p:cSld>
  <p:clrMapOvr>
    <a:masterClrMapping/>
  </p:clrMapOvr>
  <p:transition advTm="392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9" x="571500" y="3719513"/>
          <p14:tracePt t="4414" x="566738" y="3719513"/>
          <p14:tracePt t="4423" x="561975" y="3714750"/>
          <p14:tracePt t="4433" x="557213" y="3700463"/>
          <p14:tracePt t="4449" x="552450" y="3695700"/>
          <p14:tracePt t="4466" x="538163" y="3681413"/>
          <p14:tracePt t="4483" x="519113" y="3676650"/>
          <p14:tracePt t="4500" x="500063" y="3667125"/>
          <p14:tracePt t="4516" x="495300" y="3662363"/>
          <p14:tracePt t="4533" x="485775" y="3648075"/>
          <p14:tracePt t="4550" x="481013" y="3643313"/>
          <p14:tracePt t="4566" x="476250" y="3638550"/>
          <p14:tracePt t="4583" x="476250" y="3633788"/>
          <p14:tracePt t="5408" x="476250" y="3624263"/>
          <p14:tracePt t="5414" x="471488" y="3605213"/>
          <p14:tracePt t="5424" x="471488" y="3576638"/>
          <p14:tracePt t="5433" x="471488" y="3538538"/>
          <p14:tracePt t="5449" x="471488" y="3409950"/>
          <p14:tracePt t="5466" x="471488" y="3281363"/>
          <p14:tracePt t="5483" x="481013" y="3195638"/>
          <p14:tracePt t="5500" x="504825" y="2914650"/>
          <p14:tracePt t="5516" x="514350" y="2743200"/>
          <p14:tracePt t="5533" x="528638" y="2633663"/>
          <p14:tracePt t="5550" x="528638" y="2471738"/>
          <p14:tracePt t="5566" x="528638" y="2338388"/>
          <p14:tracePt t="5583" x="533400" y="2247900"/>
          <p14:tracePt t="5600" x="561975" y="2028825"/>
          <p14:tracePt t="5616" x="585788" y="1862138"/>
          <p14:tracePt t="5633" x="590550" y="1757363"/>
          <p14:tracePt t="5649" x="609600" y="1690688"/>
          <p14:tracePt t="5666" x="619125" y="1657350"/>
          <p14:tracePt t="5683" x="619125" y="1619250"/>
          <p14:tracePt t="5700" x="623888" y="1557338"/>
          <p14:tracePt t="5716" x="623888" y="1481138"/>
          <p14:tracePt t="5733" x="623888" y="1443038"/>
          <p14:tracePt t="5750" x="614363" y="1409700"/>
          <p14:tracePt t="5971" x="614363" y="1433513"/>
          <p14:tracePt t="5977" x="614363" y="1462088"/>
          <p14:tracePt t="5988" x="614363" y="1500188"/>
          <p14:tracePt t="6000" x="614363" y="1509713"/>
          <p14:tracePt t="6017" x="619125" y="1576388"/>
          <p14:tracePt t="6033" x="619125" y="1590675"/>
          <p14:tracePt t="6050" x="623888" y="1614488"/>
          <p14:tracePt t="6067" x="623888" y="1628775"/>
          <p14:tracePt t="6084" x="623888" y="1633538"/>
          <p14:tracePt t="11264" x="628650" y="1638300"/>
          <p14:tracePt t="11269" x="652463" y="1671638"/>
          <p14:tracePt t="11282" x="657225" y="1695450"/>
          <p14:tracePt t="11299" x="709613" y="1752600"/>
          <p14:tracePt t="11315" x="757238" y="1809750"/>
          <p14:tracePt t="11333" x="804863" y="1843088"/>
          <p14:tracePt t="11349" x="823913" y="1852613"/>
          <p14:tracePt t="11366" x="838200" y="1862138"/>
          <p14:tracePt t="11382" x="842963" y="1862138"/>
          <p14:tracePt t="11468" x="852488" y="1866900"/>
          <p14:tracePt t="11476" x="862013" y="1871663"/>
          <p14:tracePt t="11482" x="885825" y="1890713"/>
          <p14:tracePt t="11500" x="985838" y="1943100"/>
          <p14:tracePt t="11515" x="1085850" y="1985963"/>
          <p14:tracePt t="11533" x="1109663" y="1990725"/>
          <p14:tracePt t="11549" x="1119188" y="1990725"/>
          <p14:tracePt t="12265" x="1114425" y="1990725"/>
          <p14:tracePt t="12281" x="1095375" y="1990725"/>
          <p14:tracePt t="12299" x="1076325" y="1990725"/>
          <p14:tracePt t="12316" x="1028700" y="1990725"/>
          <p14:tracePt t="12332" x="966788" y="1990725"/>
          <p14:tracePt t="12350" x="852488" y="2005013"/>
          <p14:tracePt t="12366" x="733425" y="2028825"/>
          <p14:tracePt t="12382" x="666750" y="2038350"/>
          <p14:tracePt t="12399" x="590550" y="2062163"/>
          <p14:tracePt t="12415" x="590550" y="2066925"/>
          <p14:tracePt t="12449" x="590550" y="2071688"/>
          <p14:tracePt t="12466" x="585788" y="2100263"/>
          <p14:tracePt t="12482" x="571500" y="2124075"/>
          <p14:tracePt t="12501" x="561975" y="2152650"/>
          <p14:tracePt t="12516" x="561975" y="2162175"/>
          <p14:tracePt t="12533" x="557213" y="2185988"/>
          <p14:tracePt t="12550" x="547688" y="2209800"/>
          <p14:tracePt t="12566" x="542925" y="2233613"/>
          <p14:tracePt t="12583" x="538163" y="2262188"/>
          <p14:tracePt t="12601" x="538163" y="2300288"/>
          <p14:tracePt t="12617" x="538163" y="2309813"/>
          <p14:tracePt t="12633" x="538163" y="2319338"/>
          <p14:tracePt t="12666" x="538163" y="2324100"/>
          <p14:tracePt t="12682" x="538163" y="2333625"/>
          <p14:tracePt t="12699" x="538163" y="2343150"/>
          <p14:tracePt t="12716" x="538163" y="2347913"/>
          <p14:tracePt t="12732" x="538163" y="2352675"/>
          <p14:tracePt t="12768" x="538163" y="2357438"/>
          <p14:tracePt t="12784" x="538163" y="2362200"/>
          <p14:tracePt t="12802" x="538163" y="2366963"/>
          <p14:tracePt t="12899" x="538163" y="2371725"/>
          <p14:tracePt t="13808" x="538163" y="2376488"/>
          <p14:tracePt t="13818" x="538163" y="2400300"/>
          <p14:tracePt t="13823" x="542925" y="2424113"/>
          <p14:tracePt t="13834" x="542925" y="2428875"/>
          <p14:tracePt t="13848" x="547688" y="2500313"/>
          <p14:tracePt t="13865" x="552450" y="2566988"/>
          <p14:tracePt t="13882" x="561975" y="2614613"/>
          <p14:tracePt t="13899" x="557213" y="2714625"/>
          <p14:tracePt t="13915" x="557213" y="2771775"/>
          <p14:tracePt t="13932" x="609600" y="2971800"/>
          <p14:tracePt t="13949" x="652463" y="3062288"/>
          <p14:tracePt t="13966" x="685800" y="3143250"/>
          <p14:tracePt t="13982" x="790575" y="3309938"/>
          <p14:tracePt t="13999" x="823913" y="3338513"/>
          <p14:tracePt t="14016" x="847725" y="3367088"/>
          <p14:tracePt t="14051" x="847725" y="3371850"/>
          <p14:tracePt t="14104" x="852488" y="3371850"/>
          <p14:tracePt t="14109" x="852488" y="3376613"/>
          <p14:tracePt t="14115" x="857250" y="3376613"/>
          <p14:tracePt t="14132" x="862013" y="3381375"/>
          <p14:tracePt t="14150" x="881063" y="3390900"/>
          <p14:tracePt t="14165" x="919163" y="3400425"/>
          <p14:tracePt t="14182" x="981075" y="3424238"/>
          <p14:tracePt t="14184" x="995363" y="3429000"/>
          <p14:tracePt t="14199" x="1047750" y="3429000"/>
          <p14:tracePt t="14216" x="1228725" y="3429000"/>
          <p14:tracePt t="14233" x="1347788" y="3438525"/>
          <p14:tracePt t="14312" x="1347788" y="3429000"/>
          <p14:tracePt t="14321" x="1347788" y="3419475"/>
          <p14:tracePt t="14332" x="1347788" y="3405188"/>
          <p14:tracePt t="14350" x="1347788" y="3390900"/>
          <p14:tracePt t="14366" x="1347788" y="3376613"/>
          <p14:tracePt t="14382" x="1347788" y="3352800"/>
          <p14:tracePt t="14399" x="1347788" y="3348038"/>
          <p14:tracePt t="14616" x="1352550" y="33480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67306" y="865233"/>
                <a:ext cx="8412480" cy="4263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Here, we investigate whether finding a length quantization from the gravitational modified Dirac equation is possible. We postulate a particle confined within a spherical cavity of radius R, which can be defined by potential: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=0,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en-US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dirty="0" smtClean="0">
                    <a:solidFill>
                      <a:schemeClr val="bg1"/>
                    </a:solidFill>
                  </a:rPr>
                  <a:t>First</a:t>
                </a:r>
                <a:r>
                  <a:rPr lang="en-US" dirty="0">
                    <a:solidFill>
                      <a:schemeClr val="bg1"/>
                    </a:solidFill>
                  </a:rPr>
                  <a:t>, we should write the modified Dirac equation in spherical coordinates:</a:t>
                </a:r>
              </a:p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𝜕𝜙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](1+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)(1+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If we suppose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the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equation </a:t>
                </a:r>
                <a:r>
                  <a:rPr lang="en-US" dirty="0">
                    <a:solidFill>
                      <a:schemeClr val="bg1"/>
                    </a:solidFill>
                  </a:rPr>
                  <a:t>is equivalent to:</a:t>
                </a:r>
              </a:p>
              <a:p>
                <a:endParaRPr lang="en-US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06" y="865233"/>
                <a:ext cx="8412480" cy="4263988"/>
              </a:xfrm>
              <a:prstGeom prst="rect">
                <a:avLst/>
              </a:prstGeom>
              <a:blipFill>
                <a:blip r:embed="rId4"/>
                <a:stretch>
                  <a:fillRect l="-217" t="-286" r="-217" b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6AA10D22-8382-274E-A272-53F38EC24452}"/>
              </a:ext>
            </a:extLst>
          </p:cNvPr>
          <p:cNvSpPr txBox="1">
            <a:spLocks/>
          </p:cNvSpPr>
          <p:nvPr/>
        </p:nvSpPr>
        <p:spPr>
          <a:xfrm>
            <a:off x="692502" y="100026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Length Quantization in the Gravitational Modified Dirac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83912-8723-7742-9F48-F5DFE5FEB884}"/>
              </a:ext>
            </a:extLst>
          </p:cNvPr>
          <p:cNvSpPr/>
          <p:nvPr/>
        </p:nvSpPr>
        <p:spPr>
          <a:xfrm>
            <a:off x="8771782" y="4828553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00000000-1234-1234-1234-123412341234}" type="slidenum">
              <a:rPr lang="en" sz="1200" smtClean="0">
                <a:solidFill>
                  <a:srgbClr val="D6FFCF"/>
                </a:solidFill>
                <a:latin typeface="Quantico"/>
                <a:sym typeface="Quantico"/>
              </a:rPr>
              <a:pPr lvl="0" algn="r"/>
              <a:t>12</a:t>
            </a:fld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35219"/>
      </p:ext>
    </p:extLst>
  </p:cSld>
  <p:clrMapOvr>
    <a:masterClrMapping/>
  </p:clrMapOvr>
  <p:transition advTm="804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6" x="1357313" y="3343275"/>
          <p14:tracePt t="549" x="1433513" y="2400300"/>
          <p14:tracePt t="564" x="1285875" y="2185988"/>
          <p14:tracePt t="581" x="1204913" y="2062163"/>
          <p14:tracePt t="598" x="1138238" y="1952625"/>
          <p14:tracePt t="615" x="1114425" y="1933575"/>
          <p14:tracePt t="632" x="1066800" y="1914525"/>
          <p14:tracePt t="648" x="923925" y="1833563"/>
          <p14:tracePt t="664" x="776288" y="1762125"/>
          <p14:tracePt t="681" x="528638" y="1571625"/>
          <p14:tracePt t="697" x="447675" y="1485900"/>
          <p14:tracePt t="714" x="381000" y="1414463"/>
          <p14:tracePt t="732" x="276225" y="1300163"/>
          <p14:tracePt t="748" x="219075" y="1195388"/>
          <p14:tracePt t="765" x="76200" y="1028700"/>
          <p14:tracePt t="782" x="0" y="904875"/>
          <p14:tracePt t="798" x="0" y="714375"/>
          <p14:tracePt t="815" x="0" y="661988"/>
          <p14:tracePt t="831" x="0" y="638175"/>
          <p14:tracePt t="901" x="0" y="642938"/>
          <p14:tracePt t="910" x="0" y="657225"/>
          <p14:tracePt t="914" x="0" y="685800"/>
          <p14:tracePt t="932" x="0" y="762000"/>
          <p14:tracePt t="949" x="4763" y="857250"/>
          <p14:tracePt t="964" x="4763" y="890588"/>
          <p14:tracePt t="998" x="9525" y="895350"/>
          <p14:tracePt t="1048" x="14288" y="895350"/>
          <p14:tracePt t="1056" x="28575" y="904875"/>
          <p14:tracePt t="1064" x="42863" y="919163"/>
          <p14:tracePt t="1081" x="57150" y="938213"/>
          <p14:tracePt t="1098" x="66675" y="957263"/>
          <p14:tracePt t="1114" x="100013" y="995363"/>
          <p14:tracePt t="1131" x="104775" y="1009650"/>
          <p14:tracePt t="1148" x="109538" y="1014413"/>
          <p14:tracePt t="1192" x="109538" y="1019175"/>
          <p14:tracePt t="1207" x="114300" y="1023938"/>
          <p14:tracePt t="1216" x="119063" y="1033463"/>
          <p14:tracePt t="1232" x="123825" y="1038225"/>
          <p14:tracePt t="1248" x="128588" y="1057275"/>
          <p14:tracePt t="1264" x="138113" y="1062038"/>
          <p14:tracePt t="1281" x="138113" y="1066800"/>
          <p14:tracePt t="1298" x="138113" y="1071563"/>
          <p14:tracePt t="18247" x="142875" y="1071563"/>
          <p14:tracePt t="18256" x="147638" y="1071563"/>
          <p14:tracePt t="18262" x="157163" y="1071563"/>
          <p14:tracePt t="18279" x="171450" y="1081088"/>
          <p14:tracePt t="18492" x="176213" y="1081088"/>
          <p14:tracePt t="18501" x="195263" y="1062038"/>
          <p14:tracePt t="18512" x="228600" y="1062038"/>
          <p14:tracePt t="18529" x="252413" y="1076325"/>
          <p14:tracePt t="18547" x="309563" y="1123950"/>
          <p14:tracePt t="18564" x="519113" y="1290638"/>
          <p14:tracePt t="18579" x="733425" y="1428750"/>
          <p14:tracePt t="18595" x="1128713" y="1647825"/>
          <p14:tracePt t="18612" x="1423988" y="1738313"/>
          <p14:tracePt t="18629" x="1543050" y="1762125"/>
          <p14:tracePt t="18645" x="1776413" y="1800225"/>
          <p14:tracePt t="18662" x="1900238" y="1814513"/>
          <p14:tracePt t="18678" x="2090738" y="1824038"/>
          <p14:tracePt t="18696" x="2171700" y="1824038"/>
          <p14:tracePt t="18712" x="2185988" y="1824038"/>
          <p14:tracePt t="18750" x="2185988" y="1828800"/>
          <p14:tracePt t="18762" x="2190750" y="1833563"/>
          <p14:tracePt t="18779" x="2219325" y="1838325"/>
          <p14:tracePt t="18795" x="2257425" y="1847850"/>
          <p14:tracePt t="18811" x="2395538" y="1847850"/>
          <p14:tracePt t="18828" x="2709863" y="1881188"/>
          <p14:tracePt t="18845" x="3067050" y="1890713"/>
          <p14:tracePt t="18861" x="3219450" y="1895475"/>
          <p14:tracePt t="18905" x="3209925" y="1895475"/>
          <p14:tracePt t="19021" x="3238500" y="1885950"/>
          <p14:tracePt t="19033" x="3262313" y="1881188"/>
          <p14:tracePt t="19037" x="3328988" y="1857375"/>
          <p14:tracePt t="19045" x="3443288" y="1824038"/>
          <p14:tracePt t="19062" x="3662363" y="1757363"/>
          <p14:tracePt t="19079" x="3981450" y="1652588"/>
          <p14:tracePt t="19095" x="4000500" y="1643063"/>
          <p14:tracePt t="19112" x="3995738" y="1638300"/>
          <p14:tracePt t="19128" x="3962400" y="1628775"/>
          <p14:tracePt t="19146" x="3900488" y="1614488"/>
          <p14:tracePt t="19162" x="3886200" y="1609725"/>
          <p14:tracePt t="19178" x="3871913" y="1604963"/>
          <p14:tracePt t="19213" x="3867150" y="1604963"/>
          <p14:tracePt t="19228" x="3848100" y="1604963"/>
          <p14:tracePt t="19245" x="3833813" y="1600200"/>
          <p14:tracePt t="19263" x="3829050" y="1600200"/>
          <p14:tracePt t="19279" x="3824288" y="1600200"/>
          <p14:tracePt t="19295" x="3800475" y="1600200"/>
          <p14:tracePt t="19312" x="3757613" y="1600200"/>
          <p14:tracePt t="19328" x="3733800" y="1600200"/>
          <p14:tracePt t="19345" x="3719513" y="1600200"/>
          <p14:tracePt t="19362" x="3714750" y="1600200"/>
          <p14:tracePt t="19378" x="3690938" y="1600200"/>
          <p14:tracePt t="19395" x="3681413" y="1604963"/>
          <p14:tracePt t="19415" x="3648075" y="1604963"/>
          <p14:tracePt t="19428" x="3614738" y="1614488"/>
          <p14:tracePt t="19445" x="3576638" y="1624013"/>
          <p14:tracePt t="19462" x="3567113" y="1628775"/>
          <p14:tracePt t="20037" x="3567113" y="1633538"/>
          <p14:tracePt t="20107" x="3567113" y="1638300"/>
          <p14:tracePt t="20111" x="3567113" y="1643063"/>
          <p14:tracePt t="20128" x="3567113" y="1647825"/>
          <p14:tracePt t="20145" x="3567113" y="1657350"/>
          <p14:tracePt t="20161" x="3567113" y="1662113"/>
          <p14:tracePt t="20178" x="3567113" y="1671638"/>
          <p14:tracePt t="20195" x="3567113" y="1681163"/>
          <p14:tracePt t="20212" x="3567113" y="1690688"/>
          <p14:tracePt t="20228" x="3567113" y="1695450"/>
          <p14:tracePt t="20245" x="3567113" y="1700213"/>
          <p14:tracePt t="20262" x="3567113" y="1704975"/>
          <p14:tracePt t="20282" x="3567113" y="1709738"/>
          <p14:tracePt t="20302" x="3567113" y="1719263"/>
          <p14:tracePt t="20312" x="3562350" y="1724025"/>
          <p14:tracePt t="20329" x="3557588" y="1747838"/>
          <p14:tracePt t="20346" x="3557588" y="1757363"/>
          <p14:tracePt t="20363" x="3557588" y="1771650"/>
          <p14:tracePt t="20378" x="3557588" y="1781175"/>
          <p14:tracePt t="20395" x="3557588" y="1790700"/>
          <p14:tracePt t="20412" x="3557588" y="1804988"/>
          <p14:tracePt t="20428" x="3557588" y="1828800"/>
          <p14:tracePt t="20445" x="3557588" y="1838325"/>
          <p14:tracePt t="20462" x="3557588" y="1866900"/>
          <p14:tracePt t="20478" x="3557588" y="1890713"/>
          <p14:tracePt t="20495" x="3557588" y="1909763"/>
          <p14:tracePt t="20512" x="3557588" y="1947863"/>
          <p14:tracePt t="20528" x="3557588" y="1962150"/>
          <p14:tracePt t="20545" x="3557588" y="1981200"/>
          <p14:tracePt t="20578" x="3557588" y="1985963"/>
          <p14:tracePt t="20595" x="3557588" y="1990725"/>
          <p14:tracePt t="21158" x="3557588" y="1985963"/>
          <p14:tracePt t="21182" x="3557588" y="1981200"/>
          <p14:tracePt t="21192" x="3557588" y="1976438"/>
          <p14:tracePt t="21209" x="3557588" y="1971675"/>
          <p14:tracePt t="21216" x="3557588" y="1966913"/>
          <p14:tracePt t="21228" x="3557588" y="1962150"/>
          <p14:tracePt t="21245" x="3552825" y="1957388"/>
          <p14:tracePt t="21262" x="3548063" y="1952625"/>
          <p14:tracePt t="21279" x="3543300" y="1928813"/>
          <p14:tracePt t="21296" x="3538538" y="1924050"/>
          <p14:tracePt t="21312" x="3533775" y="1909763"/>
          <p14:tracePt t="21345" x="3529013" y="1900238"/>
          <p14:tracePt t="21362" x="3524250" y="1890713"/>
          <p14:tracePt t="21378" x="3514725" y="1866900"/>
          <p14:tracePt t="21394" x="3514725" y="1857375"/>
          <p14:tracePt t="21396" x="3509963" y="1847850"/>
          <p14:tracePt t="21411" x="3505200" y="1847850"/>
          <p14:tracePt t="21428" x="3505200" y="1843088"/>
          <p14:tracePt t="21463" x="3505200" y="1838325"/>
          <p14:tracePt t="21479" x="3505200" y="1833563"/>
          <p14:tracePt t="30364" x="3514725" y="1833563"/>
          <p14:tracePt t="30377" x="3524250" y="1833563"/>
          <p14:tracePt t="30394" x="3533775" y="1833563"/>
          <p14:tracePt t="30410" x="3548063" y="1833563"/>
          <p14:tracePt t="30427" x="3586163" y="1833563"/>
          <p14:tracePt t="30443" x="3695700" y="1847850"/>
          <p14:tracePt t="30460" x="3748088" y="1852613"/>
          <p14:tracePt t="30477" x="3829050" y="1866900"/>
          <p14:tracePt t="30493" x="3871913" y="1866900"/>
          <p14:tracePt t="30510" x="3938588" y="1866900"/>
          <p14:tracePt t="30527" x="3995738" y="1866900"/>
          <p14:tracePt t="30544" x="4086225" y="1881188"/>
          <p14:tracePt t="30561" x="4314825" y="1943100"/>
          <p14:tracePt t="30577" x="4481513" y="1990725"/>
          <p14:tracePt t="30593" x="4562475" y="2024063"/>
          <p14:tracePt t="30610" x="4643438" y="2043113"/>
          <p14:tracePt t="30628" x="4672013" y="2057400"/>
          <p14:tracePt t="30660" x="4695825" y="2066925"/>
          <p14:tracePt t="30677" x="4752975" y="2095500"/>
          <p14:tracePt t="30693" x="4833938" y="2105025"/>
          <p14:tracePt t="30710" x="4919663" y="2119313"/>
          <p14:tracePt t="30728" x="4981575" y="2133600"/>
          <p14:tracePt t="30743" x="5119688" y="2171700"/>
          <p14:tracePt t="30760" x="5181600" y="2195513"/>
          <p14:tracePt t="30779" x="5310188" y="2276475"/>
          <p14:tracePt t="30794" x="5353050" y="2305050"/>
          <p14:tracePt t="30811" x="5443538" y="2376488"/>
          <p14:tracePt t="30829" x="5472113" y="2409825"/>
          <p14:tracePt t="30844" x="5491163" y="2424113"/>
          <p14:tracePt t="30861" x="5562600" y="2476500"/>
          <p14:tracePt t="30878" x="5757863" y="2576513"/>
          <p14:tracePt t="30894" x="5900738" y="2633663"/>
          <p14:tracePt t="30897" x="6015038" y="2676525"/>
          <p14:tracePt t="30910" x="6291263" y="2767013"/>
          <p14:tracePt t="30927" x="6429375" y="2805113"/>
          <p14:tracePt t="30944" x="6557963" y="2833688"/>
          <p14:tracePt t="30960" x="6577013" y="2843213"/>
          <p14:tracePt t="30977" x="6577013" y="2847975"/>
          <p14:tracePt t="30993" x="6610350" y="2857500"/>
          <p14:tracePt t="31010" x="6662738" y="2871788"/>
          <p14:tracePt t="31028" x="6757988" y="2886075"/>
          <p14:tracePt t="31044" x="6838950" y="2881313"/>
          <p14:tracePt t="31060" x="7000875" y="2847975"/>
          <p14:tracePt t="31078" x="7110413" y="2833688"/>
          <p14:tracePt t="31094" x="7186613" y="2833688"/>
          <p14:tracePt t="31111" x="7386638" y="2833688"/>
          <p14:tracePt t="31127" x="7605713" y="2833688"/>
          <p14:tracePt t="31144" x="7705725" y="2828925"/>
          <p14:tracePt t="31160" x="7705725" y="2824163"/>
          <p14:tracePt t="31178" x="7696200" y="2828925"/>
          <p14:tracePt t="31194" x="7677150" y="2819400"/>
          <p14:tracePt t="31210" x="7634288" y="2809875"/>
          <p14:tracePt t="31227" x="7510463" y="2762250"/>
          <p14:tracePt t="31243" x="7372350" y="2709863"/>
          <p14:tracePt t="31261" x="7277100" y="2681288"/>
          <p14:tracePt t="31278" x="7196138" y="2633663"/>
          <p14:tracePt t="31294" x="7186613" y="2628900"/>
          <p14:tracePt t="31386" x="7181850" y="2628900"/>
          <p14:tracePt t="31398" x="7172325" y="2628900"/>
          <p14:tracePt t="31410" x="7162800" y="2628900"/>
          <p14:tracePt t="31415" x="7153275" y="2628900"/>
          <p14:tracePt t="31429" x="7119938" y="2624138"/>
          <p14:tracePt t="31444" x="7086600" y="2619375"/>
          <p14:tracePt t="31460" x="6958013" y="2609850"/>
          <p14:tracePt t="31477" x="6834188" y="2667000"/>
          <p14:tracePt t="31493" x="6815138" y="2695575"/>
          <p14:tracePt t="31510" x="6796088" y="2719388"/>
          <p14:tracePt t="31528" x="6791325" y="2719388"/>
          <p14:tracePt t="31563" x="6800850" y="2719388"/>
          <p14:tracePt t="31577" x="6810375" y="2719388"/>
          <p14:tracePt t="31595" x="6853238" y="2719388"/>
          <p14:tracePt t="31611" x="6881813" y="2714625"/>
          <p14:tracePt t="31627" x="6896100" y="2709863"/>
          <p14:tracePt t="31644" x="6915150" y="2700338"/>
          <p14:tracePt t="31661" x="6929438" y="2695575"/>
          <p14:tracePt t="31677" x="6934200" y="2695575"/>
          <p14:tracePt t="31694" x="6943725" y="2686050"/>
          <p14:tracePt t="31711" x="6948488" y="2686050"/>
          <p14:tracePt t="31727" x="6958013" y="2676525"/>
          <p14:tracePt t="31743" x="6962775" y="2676525"/>
          <p14:tracePt t="31783" x="6967538" y="2671763"/>
          <p14:tracePt t="31794" x="6972300" y="2671763"/>
          <p14:tracePt t="31811" x="6981825" y="2662238"/>
          <p14:tracePt t="31889" x="6986588" y="2662238"/>
          <p14:tracePt t="31910" x="6991350" y="2662238"/>
          <p14:tracePt t="31936" x="6996113" y="2662238"/>
          <p14:tracePt t="31964" x="7000875" y="2662238"/>
          <p14:tracePt t="31989" x="7005638" y="2662238"/>
          <p14:tracePt t="35939" x="7015163" y="2662238"/>
          <p14:tracePt t="35945" x="7038975" y="2681288"/>
          <p14:tracePt t="35960" x="7058025" y="2700338"/>
          <p14:tracePt t="35977" x="7091363" y="2724150"/>
          <p14:tracePt t="35994" x="7110413" y="2733675"/>
          <p14:tracePt t="36010" x="7119938" y="2738438"/>
          <p14:tracePt t="36026" x="7134225" y="2743200"/>
          <p14:tracePt t="36043" x="7158038" y="2743200"/>
          <p14:tracePt t="36060" x="7181850" y="2752725"/>
          <p14:tracePt t="36076" x="7215188" y="2752725"/>
          <p14:tracePt t="36093" x="7239000" y="2752725"/>
          <p14:tracePt t="36109" x="7253288" y="2752725"/>
          <p14:tracePt t="36126" x="7358063" y="2738438"/>
          <p14:tracePt t="36144" x="7510463" y="2733675"/>
          <p14:tracePt t="36160" x="7634288" y="2709863"/>
          <p14:tracePt t="36176" x="7910513" y="2700338"/>
          <p14:tracePt t="36193" x="7967663" y="2695575"/>
          <p14:tracePt t="36210" x="8005763" y="2690813"/>
          <p14:tracePt t="36227" x="8010525" y="2690813"/>
          <p14:tracePt t="36260" x="8029575" y="2690813"/>
          <p14:tracePt t="36276" x="8086725" y="2686050"/>
          <p14:tracePt t="36293" x="8120063" y="2686050"/>
          <p14:tracePt t="36309" x="8134350" y="2686050"/>
          <p14:tracePt t="36420" x="8129588" y="2686050"/>
          <p14:tracePt t="36472" x="8120063" y="2686050"/>
          <p14:tracePt t="36493" x="8072438" y="2719388"/>
          <p14:tracePt t="36509" x="8067675" y="2719388"/>
          <p14:tracePt t="36526" x="8062913" y="2724150"/>
          <p14:tracePt t="36564" x="8058150" y="2724150"/>
          <p14:tracePt t="36576" x="8053388" y="2728913"/>
          <p14:tracePt t="36592" x="8039100" y="2738438"/>
          <p14:tracePt t="36609" x="8020050" y="2752725"/>
          <p14:tracePt t="36626" x="8005763" y="2757488"/>
          <p14:tracePt t="36660" x="7996238" y="2762250"/>
          <p14:tracePt t="36676" x="7986713" y="2767013"/>
          <p14:tracePt t="36693" x="7986713" y="2771775"/>
          <p14:tracePt t="36742" x="7977188" y="2776538"/>
          <p14:tracePt t="36748" x="7972425" y="2781300"/>
          <p14:tracePt t="36760" x="7967663" y="2781300"/>
          <p14:tracePt t="36776" x="7962900" y="2786063"/>
          <p14:tracePt t="52659" x="7958138" y="2786063"/>
          <p14:tracePt t="52669" x="7958138" y="2790825"/>
          <p14:tracePt t="52674" x="7958138" y="2795588"/>
          <p14:tracePt t="54118" x="7958138" y="2800350"/>
          <p14:tracePt t="55141" x="7953375" y="2805113"/>
          <p14:tracePt t="55158" x="7948613" y="2819400"/>
          <p14:tracePt t="55173" x="7939088" y="2838450"/>
          <p14:tracePt t="55190" x="7915275" y="2886075"/>
          <p14:tracePt t="55207" x="7896225" y="2928938"/>
          <p14:tracePt t="55223" x="7872413" y="2971800"/>
          <p14:tracePt t="55241" x="7862888" y="2990850"/>
          <p14:tracePt t="55258" x="7858125" y="3000375"/>
          <p14:tracePt t="55297" x="7853363" y="3005138"/>
          <p14:tracePt t="55302" x="7843838" y="3009900"/>
          <p14:tracePt t="55314" x="7834313" y="3019425"/>
          <p14:tracePt t="55323" x="7820025" y="3024188"/>
          <p14:tracePt t="55341" x="7810500" y="3028950"/>
          <p14:tracePt t="55358" x="7805738" y="3028950"/>
          <p14:tracePt t="55414" x="7796213" y="3028950"/>
          <p14:tracePt t="55423" x="7791450" y="3024188"/>
          <p14:tracePt t="55429" x="7791450" y="3019425"/>
          <p14:tracePt t="55440" x="7777163" y="3009900"/>
          <p14:tracePt t="55458" x="7758113" y="2981325"/>
          <p14:tracePt t="55475" x="7748588" y="2971800"/>
          <p14:tracePt t="55491" x="7739063" y="2943225"/>
          <p14:tracePt t="55507" x="7734300" y="2919413"/>
          <p14:tracePt t="55523" x="7729538" y="2905125"/>
          <p14:tracePt t="55540" x="7720013" y="2881313"/>
          <p14:tracePt t="55557" x="7720013" y="2862263"/>
          <p14:tracePt t="55574" x="7715250" y="2852738"/>
          <p14:tracePt t="55591" x="7696200" y="2824163"/>
          <p14:tracePt t="55608" x="7681913" y="2809875"/>
          <p14:tracePt t="55624" x="7648575" y="2776538"/>
          <p14:tracePt t="55641" x="7605713" y="2752725"/>
          <p14:tracePt t="55658" x="7596188" y="2747963"/>
          <p14:tracePt t="55677" x="7586663" y="2738438"/>
          <p14:tracePt t="55690" x="7572375" y="2719388"/>
          <p14:tracePt t="55707" x="7548563" y="2690813"/>
          <p14:tracePt t="55724" x="7529513" y="2671763"/>
          <p14:tracePt t="55741" x="7529513" y="2667000"/>
          <p14:tracePt t="55788" x="7529513" y="2662238"/>
          <p14:tracePt t="55790" x="7515225" y="2662238"/>
          <p14:tracePt t="55807" x="7496175" y="2657475"/>
          <p14:tracePt t="55823" x="7481888" y="2647950"/>
          <p14:tracePt t="55841" x="7472363" y="2643188"/>
          <p14:tracePt t="56047" x="7472363" y="2647950"/>
          <p14:tracePt t="56055" x="7472363" y="2652713"/>
          <p14:tracePt t="56062" x="7477125" y="2657475"/>
          <p14:tracePt t="56074" x="7477125" y="2662238"/>
          <p14:tracePt t="56091" x="7486650" y="2709863"/>
          <p14:tracePt t="56108" x="7496175" y="2743200"/>
          <p14:tracePt t="56124" x="7510463" y="2790825"/>
          <p14:tracePt t="56141" x="7510463" y="2819400"/>
          <p14:tracePt t="56157" x="7519988" y="2852738"/>
          <p14:tracePt t="56175" x="7519988" y="2881313"/>
          <p14:tracePt t="56190" x="7524750" y="2905125"/>
          <p14:tracePt t="56207" x="7524750" y="2924175"/>
          <p14:tracePt t="56224" x="7519988" y="2967038"/>
          <p14:tracePt t="56240" x="7486650" y="3057525"/>
          <p14:tracePt t="56258" x="7462838" y="3119438"/>
          <p14:tracePt t="56274" x="7439025" y="3162300"/>
          <p14:tracePt t="56290" x="7419975" y="3238500"/>
          <p14:tracePt t="56307" x="7415213" y="3276600"/>
          <p14:tracePt t="56323" x="7415213" y="3309938"/>
          <p14:tracePt t="56341" x="7410450" y="3352800"/>
          <p14:tracePt t="56357" x="7410450" y="3386138"/>
          <p14:tracePt t="56374" x="7410450" y="3405188"/>
          <p14:tracePt t="56391" x="7410450" y="3419475"/>
          <p14:tracePt t="56407" x="7410450" y="3448050"/>
          <p14:tracePt t="56423" x="7410450" y="3490913"/>
          <p14:tracePt t="56441" x="7410450" y="3533775"/>
          <p14:tracePt t="56457" x="7410450" y="3609975"/>
          <p14:tracePt t="56464" x="7410450" y="3624263"/>
          <p14:tracePt t="56474" x="7405688" y="3648075"/>
          <p14:tracePt t="56491" x="7400925" y="3671888"/>
          <p14:tracePt t="56508" x="7396163" y="3690938"/>
          <p14:tracePt t="56524" x="7391400" y="3700463"/>
          <p14:tracePt t="56540" x="7391400" y="3705225"/>
          <p14:tracePt t="56557" x="7381875" y="3714750"/>
          <p14:tracePt t="56574" x="7381875" y="3719513"/>
          <p14:tracePt t="56591" x="7377113" y="3733800"/>
          <p14:tracePt t="56609" x="7372350" y="3748088"/>
          <p14:tracePt t="56623" x="7367588" y="3757613"/>
          <p14:tracePt t="56657" x="7367588" y="3762375"/>
          <p14:tracePt t="56954" x="7367588" y="3767138"/>
          <p14:tracePt t="56962" x="7367588" y="3776663"/>
          <p14:tracePt t="56967" x="7367588" y="3781425"/>
          <p14:tracePt t="56973" x="7372350" y="3781425"/>
          <p14:tracePt t="56990" x="7372350" y="3786188"/>
          <p14:tracePt t="57027" x="7372350" y="3781425"/>
          <p14:tracePt t="57036" x="7372350" y="3771900"/>
          <p14:tracePt t="57043" x="7372350" y="3757613"/>
          <p14:tracePt t="57057" x="7372350" y="3738563"/>
          <p14:tracePt t="57073" x="7381875" y="3714750"/>
          <p14:tracePt t="57092" x="7391400" y="3686175"/>
          <p14:tracePt t="57108" x="7400925" y="3629025"/>
          <p14:tracePt t="57124" x="7415213" y="3519488"/>
          <p14:tracePt t="57141" x="7419975" y="3429000"/>
          <p14:tracePt t="57158" x="7434263" y="3252788"/>
          <p14:tracePt t="57173" x="7443788" y="3167063"/>
          <p14:tracePt t="57191" x="7462838" y="3009900"/>
          <p14:tracePt t="57207" x="7467600" y="2928938"/>
          <p14:tracePt t="57224" x="7481888" y="2857500"/>
          <p14:tracePt t="57240" x="7481888" y="2776538"/>
          <p14:tracePt t="57257" x="7481888" y="2743200"/>
          <p14:tracePt t="57273" x="7481888" y="2676525"/>
          <p14:tracePt t="57290" x="7486650" y="2667000"/>
          <p14:tracePt t="57307" x="7491413" y="2647950"/>
          <p14:tracePt t="57324" x="7491413" y="2633663"/>
          <p14:tracePt t="57340" x="7491413" y="2586038"/>
          <p14:tracePt t="57358" x="7491413" y="2566988"/>
          <p14:tracePt t="57374" x="7491413" y="2547938"/>
          <p14:tracePt t="57391" x="7491413" y="2538413"/>
          <p14:tracePt t="57408" x="7491413" y="2528888"/>
          <p14:tracePt t="57424" x="7491413" y="2524125"/>
          <p14:tracePt t="57492" x="7491413" y="2528888"/>
          <p14:tracePt t="57498" x="7491413" y="2538413"/>
          <p14:tracePt t="57507" x="7491413" y="2543175"/>
          <p14:tracePt t="57523" x="7491413" y="2581275"/>
          <p14:tracePt t="57540" x="7491413" y="2624138"/>
          <p14:tracePt t="57557" x="7481888" y="2757488"/>
          <p14:tracePt t="57573" x="7481888" y="2862263"/>
          <p14:tracePt t="57591" x="7481888" y="3009900"/>
          <p14:tracePt t="57607" x="7481888" y="3033713"/>
          <p14:tracePt t="57624" x="7486650" y="3043238"/>
          <p14:tracePt t="57641" x="7486650" y="3067050"/>
          <p14:tracePt t="57659" x="7491413" y="3095625"/>
          <p14:tracePt t="57674" x="7500938" y="3171825"/>
          <p14:tracePt t="57691" x="7500938" y="3214688"/>
          <p14:tracePt t="57708" x="7505700" y="3252788"/>
          <p14:tracePt t="57725" x="7510463" y="3300413"/>
          <p14:tracePt t="57741" x="7510463" y="3314700"/>
          <p14:tracePt t="57757" x="7515225" y="3338513"/>
          <p14:tracePt t="57774" x="7515225" y="3371850"/>
          <p14:tracePt t="57791" x="7519988" y="3390900"/>
          <p14:tracePt t="57807" x="7524750" y="3452813"/>
          <p14:tracePt t="57823" x="7524750" y="3486150"/>
          <p14:tracePt t="57840" x="7524750" y="3514725"/>
          <p14:tracePt t="57858" x="7524750" y="3533775"/>
          <p14:tracePt t="57873" x="7524750" y="3576638"/>
          <p14:tracePt t="57890" x="7529513" y="3600450"/>
          <p14:tracePt t="57908" x="7534275" y="3609975"/>
          <p14:tracePt t="57980" x="7534275" y="3614738"/>
          <p14:tracePt t="57984" x="7539038" y="3619500"/>
          <p14:tracePt t="58001" x="7539038" y="3624263"/>
          <p14:tracePt t="58078" x="7539038" y="3629025"/>
          <p14:tracePt t="58087" x="7539038" y="3638550"/>
          <p14:tracePt t="58097" x="7539038" y="3648075"/>
          <p14:tracePt t="58108" x="7539038" y="3652838"/>
          <p14:tracePt t="58166" x="7539038" y="3657600"/>
          <p14:tracePt t="58333" x="7539038" y="3652838"/>
          <p14:tracePt t="58341" x="7539038" y="3633788"/>
          <p14:tracePt t="58345" x="7539038" y="3609975"/>
          <p14:tracePt t="58358" x="7539038" y="3590925"/>
          <p14:tracePt t="58374" x="7539038" y="3543300"/>
          <p14:tracePt t="58391" x="7539038" y="3476625"/>
          <p14:tracePt t="58407" x="7539038" y="3390900"/>
          <p14:tracePt t="58425" x="7529513" y="3333750"/>
          <p14:tracePt t="58428" x="7529513" y="3314700"/>
          <p14:tracePt t="58441" x="7529513" y="3267075"/>
          <p14:tracePt t="58457" x="7534275" y="3167063"/>
          <p14:tracePt t="58475" x="7543800" y="3038475"/>
          <p14:tracePt t="58490" x="7543800" y="2952750"/>
          <p14:tracePt t="58507" x="7543800" y="2909888"/>
          <p14:tracePt t="58525" x="7553325" y="2847975"/>
          <p14:tracePt t="58540" x="7553325" y="2824163"/>
          <p14:tracePt t="58557" x="7553325" y="2819400"/>
          <p14:tracePt t="58573" x="7553325" y="2814638"/>
          <p14:tracePt t="58729" x="7553325" y="2824163"/>
          <p14:tracePt t="58736" x="7553325" y="2833688"/>
          <p14:tracePt t="58742" x="7553325" y="2852738"/>
          <p14:tracePt t="58757" x="7558088" y="2924175"/>
          <p14:tracePt t="58774" x="7558088" y="2971800"/>
          <p14:tracePt t="58790" x="7558088" y="3038475"/>
          <p14:tracePt t="58807" x="7562850" y="3105150"/>
          <p14:tracePt t="58823" x="7572375" y="3152775"/>
          <p14:tracePt t="58841" x="7577138" y="3190875"/>
          <p14:tracePt t="58858" x="7591425" y="3233738"/>
          <p14:tracePt t="58874" x="7596188" y="3243263"/>
          <p14:tracePt t="58890" x="7600950" y="3262313"/>
          <p14:tracePt t="58908" x="7605713" y="3281363"/>
          <p14:tracePt t="58924" x="7610475" y="3290888"/>
          <p14:tracePt t="58940" x="7615238" y="3314700"/>
          <p14:tracePt t="58957" x="7615238" y="3324225"/>
          <p14:tracePt t="58991" x="7615238" y="3328988"/>
          <p14:tracePt t="59007" x="7615238" y="3343275"/>
          <p14:tracePt t="59023" x="7620000" y="3348038"/>
          <p14:tracePt t="59057" x="7620000" y="3352800"/>
          <p14:tracePt t="62720" x="7615238" y="3357563"/>
          <p14:tracePt t="62728" x="7605713" y="3367088"/>
          <p14:tracePt t="62740" x="7534275" y="3395663"/>
          <p14:tracePt t="62756" x="7491413" y="3429000"/>
          <p14:tracePt t="62773" x="7410450" y="3467100"/>
          <p14:tracePt t="62789" x="7300913" y="3495675"/>
          <p14:tracePt t="62806" x="7138988" y="3533775"/>
          <p14:tracePt t="62823" x="6900863" y="3581400"/>
          <p14:tracePt t="62841" x="6548438" y="3633788"/>
          <p14:tracePt t="62856" x="6357938" y="3671888"/>
          <p14:tracePt t="62874" x="6076950" y="3719513"/>
          <p14:tracePt t="62890" x="5757863" y="3781425"/>
          <p14:tracePt t="62907" x="5586413" y="3829050"/>
          <p14:tracePt t="62923" x="5438775" y="3876675"/>
          <p14:tracePt t="62940" x="5257800" y="3943350"/>
          <p14:tracePt t="62941" x="5114925" y="3995738"/>
          <p14:tracePt t="62956" x="4929188" y="4071938"/>
          <p14:tracePt t="62973" x="4648200" y="4176713"/>
          <p14:tracePt t="62990" x="4252913" y="4305300"/>
          <p14:tracePt t="63006" x="3829050" y="4386263"/>
          <p14:tracePt t="63023" x="3576638" y="4414838"/>
          <p14:tracePt t="63039" x="3233738" y="4467225"/>
          <p14:tracePt t="63056" x="2905125" y="4491038"/>
          <p14:tracePt t="63073" x="2733675" y="4500563"/>
          <p14:tracePt t="63090" x="2424113" y="4514850"/>
          <p14:tracePt t="63107" x="2309813" y="4524375"/>
          <p14:tracePt t="63124" x="2133600" y="4524375"/>
          <p14:tracePt t="63140" x="2038350" y="4524375"/>
          <p14:tracePt t="63156" x="1990725" y="4510088"/>
          <p14:tracePt t="63172" x="1924050" y="4505325"/>
          <p14:tracePt t="63189" x="1804988" y="4505325"/>
          <p14:tracePt t="63206" x="1738313" y="4505325"/>
          <p14:tracePt t="63223" x="1581150" y="4510088"/>
          <p14:tracePt t="63239" x="1438275" y="4510088"/>
          <p14:tracePt t="63256" x="1228725" y="4510088"/>
          <p14:tracePt t="63273" x="1076325" y="4510088"/>
          <p14:tracePt t="63380" x="1081088" y="4505325"/>
          <p14:tracePt t="63392" x="1090613" y="4505325"/>
          <p14:tracePt t="63396" x="1109663" y="4495800"/>
          <p14:tracePt t="63408" x="1138238" y="4486275"/>
          <p14:tracePt t="63423" x="1195388" y="4471988"/>
          <p14:tracePt t="63440" x="1257300" y="4452938"/>
          <p14:tracePt t="63442" x="1276350" y="4452938"/>
          <p14:tracePt t="63456" x="1300163" y="4452938"/>
          <p14:tracePt t="63472" x="1333500" y="4448175"/>
          <p14:tracePt t="63489" x="1343025" y="4448175"/>
          <p14:tracePt t="63506" x="1357313" y="4448175"/>
          <p14:tracePt t="63523" x="1381125" y="4448175"/>
          <p14:tracePt t="63539" x="1433513" y="4443413"/>
          <p14:tracePt t="63556" x="1633538" y="4429125"/>
          <p14:tracePt t="63573" x="1776413" y="4429125"/>
          <p14:tracePt t="63590" x="1833563" y="4429125"/>
          <p14:tracePt t="63607" x="1847850" y="4429125"/>
          <p14:tracePt t="64125" x="1871663" y="4429125"/>
          <p14:tracePt t="64133" x="1885950" y="4429125"/>
          <p14:tracePt t="64140" x="1947863" y="4429125"/>
          <p14:tracePt t="64157" x="2014538" y="4429125"/>
          <p14:tracePt t="64173" x="2033588" y="4429125"/>
          <p14:tracePt t="64190" x="2038350" y="4429125"/>
          <p14:tracePt t="64416" x="2028825" y="4429125"/>
          <p14:tracePt t="64426" x="2024063" y="4429125"/>
          <p14:tracePt t="64429" x="2014538" y="4429125"/>
          <p14:tracePt t="64441" x="2005013" y="4433888"/>
          <p14:tracePt t="64456" x="1990725" y="4433888"/>
          <p14:tracePt t="64473" x="1981200" y="4438650"/>
          <p14:tracePt t="64506" x="1976438" y="4438650"/>
          <p14:tracePt t="64531" x="1976438" y="4443413"/>
          <p14:tracePt t="64541" x="1971675" y="4443413"/>
          <p14:tracePt t="64725" x="1976438" y="4443413"/>
          <p14:tracePt t="64735" x="1990725" y="4438650"/>
          <p14:tracePt t="64742" x="2000250" y="4438650"/>
          <p14:tracePt t="64756" x="2019300" y="4433888"/>
          <p14:tracePt t="64773" x="2043113" y="4433888"/>
          <p14:tracePt t="64789" x="2071688" y="4433888"/>
          <p14:tracePt t="64807" x="2085975" y="4433888"/>
          <p14:tracePt t="64823" x="2100263" y="4433888"/>
          <p14:tracePt t="64902" x="2105025" y="4433888"/>
          <p14:tracePt t="64912" x="2119313" y="4438650"/>
          <p14:tracePt t="64923" x="2147888" y="4452938"/>
          <p14:tracePt t="64940" x="2171700" y="4457700"/>
          <p14:tracePt t="64943" x="2176463" y="4457700"/>
          <p14:tracePt t="64956" x="2181225" y="4457700"/>
          <p14:tracePt t="65033" x="2181225" y="4462463"/>
          <p14:tracePt t="65097" x="2185988" y="4462463"/>
          <p14:tracePt t="65372" x="2190750" y="4462463"/>
          <p14:tracePt t="65380" x="2195513" y="4462463"/>
          <p14:tracePt t="65391" x="2200275" y="4462463"/>
          <p14:tracePt t="65406" x="2214563" y="4467225"/>
          <p14:tracePt t="65422" x="2219325" y="4467225"/>
          <p14:tracePt t="65439" x="2276475" y="4476750"/>
          <p14:tracePt t="65456" x="2309813" y="4476750"/>
          <p14:tracePt t="65473" x="2366963" y="4491038"/>
          <p14:tracePt t="65490" x="2386013" y="4491038"/>
          <p14:tracePt t="65505" x="2405063" y="4495800"/>
          <p14:tracePt t="65522" x="2409825" y="4495800"/>
          <p14:tracePt t="65886" x="2414588" y="4495800"/>
          <p14:tracePt t="65936" x="2419350" y="4495800"/>
          <p14:tracePt t="66042" x="2424113" y="4495800"/>
          <p14:tracePt t="66056" x="2428875" y="4495800"/>
          <p14:tracePt t="66073" x="2438400" y="4495800"/>
          <p14:tracePt t="66089" x="2452688" y="4495800"/>
          <p14:tracePt t="66106" x="2457450" y="4495800"/>
          <p14:tracePt t="66123" x="2490788" y="4495800"/>
          <p14:tracePt t="66139" x="2514600" y="4495800"/>
          <p14:tracePt t="66155" x="2547938" y="4500563"/>
          <p14:tracePt t="66172" x="2566988" y="4500563"/>
          <p14:tracePt t="66189" x="2576513" y="4500563"/>
          <p14:tracePt t="66206" x="2590800" y="4500563"/>
          <p14:tracePt t="66222" x="2595563" y="4505325"/>
          <p14:tracePt t="66240" x="2609850" y="4505325"/>
          <p14:tracePt t="66256" x="2624138" y="4505325"/>
          <p14:tracePt t="66273" x="2643188" y="4505325"/>
          <p14:tracePt t="66289" x="2676525" y="4510088"/>
          <p14:tracePt t="66306" x="2686050" y="4510088"/>
          <p14:tracePt t="66322" x="2700338" y="4510088"/>
          <p14:tracePt t="66339" x="2719388" y="4510088"/>
          <p14:tracePt t="66356" x="2743200" y="4510088"/>
          <p14:tracePt t="66373" x="2814638" y="4514850"/>
          <p14:tracePt t="66389" x="2838450" y="4514850"/>
          <p14:tracePt t="66406" x="2862263" y="4514850"/>
          <p14:tracePt t="66478" x="2867025" y="4514850"/>
          <p14:tracePt t="66485" x="2871788" y="4514850"/>
          <p14:tracePt t="66499" x="2876550" y="4514850"/>
          <p14:tracePt t="66505" x="2881313" y="4514850"/>
          <p14:tracePt t="66522" x="2886075" y="4514850"/>
          <p14:tracePt t="66539" x="2890838" y="4514850"/>
          <p14:tracePt t="66706" x="2895600" y="4514850"/>
          <p14:tracePt t="66794" x="2900363" y="4514850"/>
          <p14:tracePt t="66802" x="2905125" y="4514850"/>
          <p14:tracePt t="66807" x="2914650" y="4514850"/>
          <p14:tracePt t="66822" x="2928938" y="4514850"/>
          <p14:tracePt t="66839" x="2943225" y="4514850"/>
          <p14:tracePt t="66893" x="2947988" y="4514850"/>
          <p14:tracePt t="67020" x="2952750" y="4514850"/>
          <p14:tracePt t="67031" x="2957513" y="4514850"/>
          <p14:tracePt t="67046" x="2962275" y="4514850"/>
          <p14:tracePt t="67208" x="2971800" y="4519613"/>
          <p14:tracePt t="67214" x="2981325" y="4519613"/>
          <p14:tracePt t="67222" x="3000375" y="4524375"/>
          <p14:tracePt t="67240" x="3052763" y="4538663"/>
          <p14:tracePt t="67256" x="3114675" y="4543425"/>
          <p14:tracePt t="67272" x="3233738" y="4552950"/>
          <p14:tracePt t="67289" x="3343275" y="4572000"/>
          <p14:tracePt t="67306" x="3438525" y="4576763"/>
          <p14:tracePt t="67322" x="3452813" y="4581525"/>
          <p14:tracePt t="67339" x="3481388" y="4581525"/>
          <p14:tracePt t="67357" x="3509963" y="4591050"/>
          <p14:tracePt t="67373" x="3533775" y="4591050"/>
          <p14:tracePt t="67390" x="3552825" y="4591050"/>
          <p14:tracePt t="67406" x="3571875" y="4591050"/>
          <p14:tracePt t="67422" x="3581400" y="4591050"/>
          <p14:tracePt t="67440" x="3590925" y="4591050"/>
          <p14:tracePt t="67444" x="3600450" y="4591050"/>
          <p14:tracePt t="67455" x="3629025" y="4591050"/>
          <p14:tracePt t="67472" x="3714750" y="4586288"/>
          <p14:tracePt t="67489" x="3771900" y="4581525"/>
          <p14:tracePt t="67506" x="3786188" y="4581525"/>
          <p14:tracePt t="67522" x="3790950" y="4581525"/>
          <p14:tracePt t="67555" x="3800475" y="4581525"/>
          <p14:tracePt t="67565" x="3810000" y="4581525"/>
          <p14:tracePt t="67572" x="3829050" y="4581525"/>
          <p14:tracePt t="67589" x="3900488" y="4567238"/>
          <p14:tracePt t="67606" x="3933825" y="4562475"/>
          <p14:tracePt t="67622" x="3962400" y="4562475"/>
          <p14:tracePt t="67639" x="3981450" y="4557713"/>
          <p14:tracePt t="67655" x="3990975" y="4552950"/>
          <p14:tracePt t="67672" x="4000500" y="4552950"/>
          <p14:tracePt t="67689" x="4010025" y="4552950"/>
          <p14:tracePt t="67722" x="4010025" y="4548188"/>
          <p14:tracePt t="67739" x="4024313" y="4543425"/>
          <p14:tracePt t="67756" x="4043363" y="4538663"/>
          <p14:tracePt t="67772" x="4086225" y="4529138"/>
          <p14:tracePt t="67789" x="4133850" y="4524375"/>
          <p14:tracePt t="67805" x="4157663" y="4514850"/>
          <p14:tracePt t="67822" x="4176713" y="4510088"/>
          <p14:tracePt t="67909" x="4181475" y="4510088"/>
          <p14:tracePt t="67917" x="4195763" y="4505325"/>
          <p14:tracePt t="67938" x="4224338" y="4500563"/>
          <p14:tracePt t="67956" x="4248150" y="4491038"/>
          <p14:tracePt t="67972" x="4267200" y="4486275"/>
          <p14:tracePt t="67989" x="4271963" y="4486275"/>
          <p14:tracePt t="68022" x="4276725" y="4486275"/>
          <p14:tracePt t="68038" x="4286250" y="4481513"/>
          <p14:tracePt t="68056" x="4295775" y="4481513"/>
          <p14:tracePt t="68072" x="4329113" y="4471988"/>
          <p14:tracePt t="68089" x="4343400" y="4471988"/>
          <p14:tracePt t="68106" x="4352925" y="4467225"/>
          <p14:tracePt t="68192" x="4357688" y="4467225"/>
          <p14:tracePt t="68221" x="4362450" y="4467225"/>
          <p14:tracePt t="68312" x="4367213" y="4467225"/>
          <p14:tracePt t="68591" x="4371975" y="4467225"/>
          <p14:tracePt t="68604" x="4376738" y="4467225"/>
          <p14:tracePt t="68634" x="4381500" y="4467225"/>
          <p14:tracePt t="68677" x="4386263" y="4467225"/>
          <p14:tracePt t="68717" x="4391025" y="4467225"/>
          <p14:tracePt t="68731" x="4395788" y="4467225"/>
          <p14:tracePt t="68747" x="4400550" y="4467225"/>
          <p14:tracePt t="68759" x="4410075" y="4467225"/>
          <p14:tracePt t="68772" x="4424363" y="4467225"/>
          <p14:tracePt t="68788" x="4433888" y="4471988"/>
          <p14:tracePt t="68805" x="4443413" y="4471988"/>
          <p14:tracePt t="68838" x="4448175" y="4471988"/>
          <p14:tracePt t="68910" x="4452938" y="4471988"/>
          <p14:tracePt t="68923" x="4457700" y="4471988"/>
          <p14:tracePt t="68943" x="4462463" y="4471988"/>
          <p14:tracePt t="68950" x="4467225" y="4471988"/>
          <p14:tracePt t="68960" x="4471988" y="4471988"/>
          <p14:tracePt t="68986" x="4471988" y="4476750"/>
          <p14:tracePt t="69682" x="4476750" y="4476750"/>
          <p14:tracePt t="69692" x="4481513" y="4476750"/>
          <p14:tracePt t="69703" x="4491038" y="4476750"/>
          <p14:tracePt t="69706" x="4500563" y="4476750"/>
          <p14:tracePt t="69723" x="4510088" y="4481513"/>
          <p14:tracePt t="69738" x="4543425" y="4481513"/>
          <p14:tracePt t="69755" x="4567238" y="4486275"/>
          <p14:tracePt t="69772" x="4643438" y="4491038"/>
          <p14:tracePt t="69789" x="4691063" y="4495800"/>
          <p14:tracePt t="69805" x="4772025" y="4495800"/>
          <p14:tracePt t="69822" x="4810125" y="4500563"/>
          <p14:tracePt t="69838" x="4814888" y="4500563"/>
          <p14:tracePt t="69884" x="4819650" y="4500563"/>
          <p14:tracePt t="69894" x="4829175" y="4505325"/>
          <p14:tracePt t="69905" x="4833938" y="4505325"/>
          <p14:tracePt t="69922" x="4838700" y="4505325"/>
          <p14:tracePt t="69939" x="4867275" y="4514850"/>
          <p14:tracePt t="69941" x="4895850" y="4519613"/>
          <p14:tracePt t="69956" x="4948238" y="4529138"/>
          <p14:tracePt t="69972" x="5053013" y="4543425"/>
          <p14:tracePt t="69989" x="5219700" y="4572000"/>
          <p14:tracePt t="70006" x="5310188" y="4576763"/>
          <p14:tracePt t="70022" x="5438775" y="4591050"/>
          <p14:tracePt t="70039" x="5505450" y="4591050"/>
          <p14:tracePt t="70056" x="5534025" y="4591050"/>
          <p14:tracePt t="70072" x="5576888" y="4591050"/>
          <p14:tracePt t="70089" x="5600700" y="4591050"/>
          <p14:tracePt t="70107" x="5643563" y="4591050"/>
          <p14:tracePt t="70122" x="5729288" y="4591050"/>
          <p14:tracePt t="70139" x="5824538" y="4591050"/>
          <p14:tracePt t="70157" x="5915025" y="4591050"/>
          <p14:tracePt t="70172" x="5943600" y="4591050"/>
          <p14:tracePt t="70189" x="5967413" y="4591050"/>
          <p14:tracePt t="70206" x="5986463" y="4591050"/>
          <p14:tracePt t="70222" x="5991225" y="4591050"/>
          <p14:tracePt t="70301" x="5995988" y="4591050"/>
          <p14:tracePt t="70308" x="6005513" y="4591050"/>
          <p14:tracePt t="70322" x="6010275" y="4591050"/>
          <p14:tracePt t="70338" x="6076950" y="4600575"/>
          <p14:tracePt t="70356" x="6167438" y="4610100"/>
          <p14:tracePt t="70372" x="6219825" y="4614863"/>
          <p14:tracePt t="70389" x="6324600" y="4629150"/>
          <p14:tracePt t="70994" x="6324600" y="4624388"/>
          <p14:tracePt t="70999" x="6324600" y="4600575"/>
          <p14:tracePt t="71008" x="6324600" y="4595813"/>
          <p14:tracePt t="71022" x="6329363" y="4581525"/>
          <p14:tracePt t="71039" x="6343650" y="4557713"/>
          <p14:tracePt t="71055" x="6353175" y="4543425"/>
          <p14:tracePt t="71072" x="6367463" y="4524375"/>
          <p14:tracePt t="71088" x="6376988" y="4510088"/>
          <p14:tracePt t="71106" x="6400800" y="4500563"/>
          <p14:tracePt t="71123" x="6410325" y="4491038"/>
          <p14:tracePt t="71139" x="6429375" y="4486275"/>
          <p14:tracePt t="71156" x="6443663" y="4481513"/>
          <p14:tracePt t="71172" x="6453188" y="4476750"/>
          <p14:tracePt t="71190" x="6462713" y="4471988"/>
          <p14:tracePt t="71357" x="6472238" y="4471988"/>
          <p14:tracePt t="71363" x="6477000" y="4471988"/>
          <p14:tracePt t="71372" x="6477000" y="4481513"/>
          <p14:tracePt t="71389" x="6481763" y="4481513"/>
          <p14:tracePt t="71406" x="6486525" y="4481513"/>
          <p14:tracePt t="71755" x="6500813" y="4481513"/>
          <p14:tracePt t="71763" x="6572250" y="4481513"/>
          <p14:tracePt t="71771" x="6596063" y="4481513"/>
          <p14:tracePt t="71789" x="6686550" y="4491038"/>
          <p14:tracePt t="71807" x="6762750" y="4491038"/>
          <p14:tracePt t="71822" x="6848475" y="4495800"/>
          <p14:tracePt t="71838" x="6867525" y="4495800"/>
          <p14:tracePt t="71856" x="6877050" y="4495800"/>
          <p14:tracePt t="71872" x="6881813" y="4495800"/>
          <p14:tracePt t="71905" x="6891338" y="4495800"/>
          <p14:tracePt t="71923" x="6905625" y="4495800"/>
          <p14:tracePt t="71939" x="6958013" y="4491038"/>
          <p14:tracePt t="71942" x="6996113" y="4486275"/>
          <p14:tracePt t="71956" x="7015163" y="4486275"/>
          <p14:tracePt t="71972" x="7058025" y="4486275"/>
          <p14:tracePt t="71988" x="7134225" y="4486275"/>
          <p14:tracePt t="72005" x="7143750" y="4486275"/>
          <p14:tracePt t="72022" x="7158038" y="4486275"/>
          <p14:tracePt t="72038" x="7167563" y="4486275"/>
          <p14:tracePt t="72055" x="7177088" y="4486275"/>
          <p14:tracePt t="72071" x="7186613" y="4486275"/>
          <p14:tracePt t="72088" x="7200900" y="4486275"/>
          <p14:tracePt t="72105" x="7210425" y="4486275"/>
          <p14:tracePt t="72122" x="7224713" y="4486275"/>
          <p14:tracePt t="72139" x="7243763" y="4486275"/>
          <p14:tracePt t="72155" x="7258050" y="4486275"/>
          <p14:tracePt t="72233" x="7262813" y="4486275"/>
          <p14:tracePt t="72253" x="7272338" y="4486275"/>
          <p14:tracePt t="72261" x="7277100" y="4486275"/>
          <p14:tracePt t="72272" x="7281863" y="4486275"/>
          <p14:tracePt t="72289" x="7296150" y="4491038"/>
          <p14:tracePt t="72305" x="7300913" y="4495800"/>
          <p14:tracePt t="72321" x="7319963" y="4495800"/>
          <p14:tracePt t="72338" x="7324725" y="4495800"/>
          <p14:tracePt t="72356" x="7329488" y="4495800"/>
          <p14:tracePt t="72372" x="7334250" y="4495800"/>
          <p14:tracePt t="72389" x="7339013" y="4495800"/>
          <p14:tracePt t="72406" x="7362825" y="4495800"/>
          <p14:tracePt t="72422" x="7391400" y="4495800"/>
          <p14:tracePt t="72438" x="7410450" y="4495800"/>
          <p14:tracePt t="72456" x="7424738" y="4495800"/>
          <p14:tracePt t="72472" x="7429500" y="4495800"/>
          <p14:tracePt t="72489" x="7439025" y="4495800"/>
          <p14:tracePt t="72505" x="7443788" y="4500563"/>
          <p14:tracePt t="72540" x="7448550" y="4500563"/>
          <p14:tracePt t="72555" x="7453313" y="4500563"/>
          <p14:tracePt t="72571" x="7458075" y="4500563"/>
          <p14:tracePt t="72625" x="7462838" y="4500563"/>
          <p14:tracePt t="72633" x="7467600" y="4500563"/>
          <p14:tracePt t="72643" x="7472363" y="4500563"/>
          <p14:tracePt t="72656" x="7477125" y="4500563"/>
          <p14:tracePt t="72672" x="7481888" y="4500563"/>
          <p14:tracePt t="72740" x="7486650" y="4500563"/>
          <p14:tracePt t="72771" x="7491413" y="4500563"/>
          <p14:tracePt t="72807" x="7496175" y="4500563"/>
          <p14:tracePt t="72833" x="7500938" y="4500563"/>
          <p14:tracePt t="72867" x="7505700" y="4500563"/>
          <p14:tracePt t="72891" x="7510463" y="4500563"/>
          <p14:tracePt t="72919" x="7515225" y="4500563"/>
          <p14:tracePt t="72931" x="7519988" y="4500563"/>
          <p14:tracePt t="72940" x="7534275" y="4500563"/>
          <p14:tracePt t="72956" x="7562850" y="4500563"/>
          <p14:tracePt t="72972" x="7634288" y="4500563"/>
          <p14:tracePt t="72989" x="7658100" y="4495800"/>
          <p14:tracePt t="73006" x="7667625" y="4495800"/>
          <p14:tracePt t="73445" x="7672388" y="4495800"/>
          <p14:tracePt t="73470" x="7677150" y="4491038"/>
          <p14:tracePt t="73473" x="7681913" y="4491038"/>
          <p14:tracePt t="73488" x="7691438" y="4486275"/>
          <p14:tracePt t="73505" x="7715250" y="4481513"/>
          <p14:tracePt t="73522" x="7724775" y="4481513"/>
          <p14:tracePt t="73539" x="7739063" y="4476750"/>
          <p14:tracePt t="73555" x="7748588" y="4476750"/>
          <p14:tracePt t="73572" x="7758113" y="4476750"/>
          <p14:tracePt t="73588" x="7767638" y="4476750"/>
          <p14:tracePt t="73606" x="7777163" y="4476750"/>
          <p14:tracePt t="73623" x="7786688" y="4476750"/>
          <p14:tracePt t="73657" x="7805738" y="4476750"/>
          <p14:tracePt t="73671" x="7820025" y="4476750"/>
          <p14:tracePt t="73689" x="7872413" y="4491038"/>
          <p14:tracePt t="73706" x="7900988" y="4500563"/>
          <p14:tracePt t="73722" x="7910513" y="4505325"/>
          <p14:tracePt t="73765" x="7910513" y="4510088"/>
          <p14:tracePt t="73806" x="7910513" y="4514850"/>
          <p14:tracePt t="73814" x="7910513" y="4524375"/>
          <p14:tracePt t="73822" x="7910513" y="4529138"/>
          <p14:tracePt t="73838" x="7910513" y="4557713"/>
          <p14:tracePt t="73855" x="7915275" y="4576763"/>
          <p14:tracePt t="73872" x="7920038" y="4591050"/>
          <p14:tracePt t="73888" x="7920038" y="4600575"/>
          <p14:tracePt t="73904" x="7920038" y="4610100"/>
          <p14:tracePt t="73921" x="7920038" y="4619625"/>
          <p14:tracePt t="73938" x="7920038" y="4624388"/>
          <p14:tracePt t="73955" x="7920038" y="4629150"/>
          <p14:tracePt t="73972" x="7920038" y="4638675"/>
          <p14:tracePt t="73988" x="7924800" y="4662488"/>
          <p14:tracePt t="74005" x="7924800" y="4691063"/>
          <p14:tracePt t="74021" x="7929563" y="4705350"/>
          <p14:tracePt t="74038" x="7934325" y="4719638"/>
          <p14:tracePt t="74056" x="7934325" y="4724400"/>
          <p14:tracePt t="74072" x="7934325" y="4729163"/>
          <p14:tracePt t="74088" x="7934325" y="4733925"/>
          <p14:tracePt t="74105" x="7939088" y="4738688"/>
          <p14:tracePt t="74123" x="7939088" y="4748213"/>
          <p14:tracePt t="74138" x="7939088" y="4757738"/>
          <p14:tracePt t="74155" x="7939088" y="4781550"/>
          <p14:tracePt t="74172" x="7934325" y="4791075"/>
          <p14:tracePt t="74188" x="7934325" y="4800600"/>
          <p14:tracePt t="74206" x="7934325" y="4814888"/>
          <p14:tracePt t="74223" x="7929563" y="4814888"/>
          <p14:tracePt t="74268" x="7929563" y="4819650"/>
          <p14:tracePt t="74278" x="7929563" y="4824413"/>
          <p14:tracePt t="74288" x="7929563" y="4829175"/>
          <p14:tracePt t="74306" x="7929563" y="4838700"/>
          <p14:tracePt t="74322" x="7924800" y="4862513"/>
          <p14:tracePt t="74338" x="7920038" y="4886325"/>
          <p14:tracePt t="74355" x="7920038" y="4905375"/>
          <p14:tracePt t="74371" x="7920038" y="4914900"/>
          <p14:tracePt t="74388" x="7920038" y="4919663"/>
          <p14:tracePt t="74424" x="7920038" y="4924425"/>
          <p14:tracePt t="74438" x="7920038" y="4943475"/>
          <p14:tracePt t="74455" x="7920038" y="4967288"/>
          <p14:tracePt t="74472" x="7915275" y="4991100"/>
          <p14:tracePt t="74489" x="7915275" y="5000625"/>
          <p14:tracePt t="79533" x="7943850" y="4995863"/>
          <p14:tracePt t="79554" x="7962900" y="49815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2502" y="915949"/>
                <a:ext cx="8308428" cy="3926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Now we see an eigenvalue problem in the form:</a:t>
                </a:r>
              </a:p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:endParaRPr lang="en-US" sz="8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To solve this modified Dirac equation, we consider the following solution:</a:t>
                </a:r>
              </a:p>
              <a:p>
                <a:pPr>
                  <a:lnSpc>
                    <a:spcPct val="125000"/>
                  </a:lnSpc>
                </a:pPr>
                <a:endParaRPr lang="en-US" sz="500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The 4-dimensional Dirac spinor is:</a:t>
                </a:r>
              </a:p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114000"/>
                  </a:lnSpc>
                </a:pPr>
                <a:endParaRPr lang="en-US" dirty="0"/>
              </a:p>
              <a:p>
                <a:pPr>
                  <a:lnSpc>
                    <a:spcPct val="114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So, the modified Dirac equation takes the form:</a:t>
                </a:r>
              </a:p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915949"/>
                <a:ext cx="8308428" cy="3926075"/>
              </a:xfrm>
              <a:prstGeom prst="rect">
                <a:avLst/>
              </a:prstGeom>
              <a:blipFill>
                <a:blip r:embed="rId4"/>
                <a:stretch>
                  <a:fillRect l="-305" t="-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6AD17E95-4BD8-0041-8C37-9E8466466CA8}"/>
              </a:ext>
            </a:extLst>
          </p:cNvPr>
          <p:cNvSpPr txBox="1">
            <a:spLocks/>
          </p:cNvSpPr>
          <p:nvPr/>
        </p:nvSpPr>
        <p:spPr>
          <a:xfrm>
            <a:off x="692502" y="100026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Length Quantization in the Gravitational Modified Dirac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FBD5E-2FB9-144E-A3F8-78AE34ED4A23}"/>
              </a:ext>
            </a:extLst>
          </p:cNvPr>
          <p:cNvSpPr/>
          <p:nvPr/>
        </p:nvSpPr>
        <p:spPr>
          <a:xfrm>
            <a:off x="8729835" y="4816232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 smtClean="0">
                <a:solidFill>
                  <a:srgbClr val="D6FFCF"/>
                </a:solidFill>
                <a:latin typeface="Quantico"/>
                <a:sym typeface="Quantico"/>
              </a:rPr>
              <a:t>13</a:t>
            </a:r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91704"/>
      </p:ext>
    </p:extLst>
  </p:cSld>
  <p:clrMapOvr>
    <a:masterClrMapping/>
  </p:clrMapOvr>
  <p:transition advTm="433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1" x="7958138" y="4953000"/>
          <p14:tracePt t="545" x="7939088" y="4910138"/>
          <p14:tracePt t="551" x="7905750" y="4814888"/>
          <p14:tracePt t="564" x="7820025" y="4633913"/>
          <p14:tracePt t="581" x="7791450" y="4591050"/>
          <p14:tracePt t="598" x="7772400" y="4514850"/>
          <p14:tracePt t="615" x="7653338" y="4329113"/>
          <p14:tracePt t="632" x="7453313" y="3952875"/>
          <p14:tracePt t="649" x="7286625" y="3705225"/>
          <p14:tracePt t="665" x="7062788" y="3500438"/>
          <p14:tracePt t="682" x="6819900" y="3224213"/>
          <p14:tracePt t="698" x="6348413" y="2633663"/>
          <p14:tracePt t="715" x="6191250" y="2400300"/>
          <p14:tracePt t="731" x="6029325" y="2152650"/>
          <p14:tracePt t="748" x="5748338" y="1766888"/>
          <p14:tracePt t="765" x="5691188" y="1719263"/>
          <p14:tracePt t="781" x="5581650" y="1681163"/>
          <p14:tracePt t="798" x="5519738" y="1676400"/>
          <p14:tracePt t="815" x="5443538" y="1662113"/>
          <p14:tracePt t="832" x="5391150" y="1652588"/>
          <p14:tracePt t="848" x="5162550" y="1628775"/>
          <p14:tracePt t="865" x="4905375" y="1609725"/>
          <p14:tracePt t="882" x="4695825" y="1614488"/>
          <p14:tracePt t="898" x="4557713" y="1643063"/>
          <p14:tracePt t="915" x="4448175" y="1676400"/>
          <p14:tracePt t="932" x="4381500" y="1709738"/>
          <p14:tracePt t="949" x="4252913" y="1771650"/>
          <p14:tracePt t="964" x="4210050" y="1795463"/>
          <p14:tracePt t="981" x="4195763" y="1809750"/>
          <p14:tracePt t="999" x="4081463" y="1852613"/>
          <p14:tracePt t="1001" x="3943350" y="1890713"/>
          <p14:tracePt t="1015" x="3895725" y="1895475"/>
          <p14:tracePt t="1032" x="3414713" y="1914525"/>
          <p14:tracePt t="1048" x="3152775" y="1909763"/>
          <p14:tracePt t="1065" x="2776538" y="1909763"/>
          <p14:tracePt t="1082" x="2557463" y="1909763"/>
          <p14:tracePt t="1098" x="2443163" y="1914525"/>
          <p14:tracePt t="1115" x="2433638" y="1914525"/>
          <p14:tracePt t="1131" x="2409825" y="1905000"/>
          <p14:tracePt t="1148" x="2347913" y="1876425"/>
          <p14:tracePt t="1165" x="2286000" y="1857375"/>
          <p14:tracePt t="1181" x="2024063" y="1785938"/>
          <p14:tracePt t="1198" x="1895475" y="1762125"/>
          <p14:tracePt t="1215" x="1776413" y="1738313"/>
          <p14:tracePt t="1231" x="1452563" y="1690688"/>
          <p14:tracePt t="1248" x="1266825" y="1671638"/>
          <p14:tracePt t="1265" x="1128713" y="1633538"/>
          <p14:tracePt t="1281" x="1066800" y="1600200"/>
          <p14:tracePt t="1298" x="1066800" y="1576388"/>
          <p14:tracePt t="1315" x="1095375" y="1533525"/>
          <p14:tracePt t="1334" x="1114425" y="1504950"/>
          <p14:tracePt t="1349" x="1171575" y="1452563"/>
          <p14:tracePt t="1366" x="1200150" y="1423988"/>
          <p14:tracePt t="1381" x="1223963" y="1385888"/>
          <p14:tracePt t="1400" x="1233488" y="1366838"/>
          <p14:tracePt t="1415" x="1238250" y="1347788"/>
          <p14:tracePt t="1432" x="1238250" y="1338263"/>
          <p14:tracePt t="1522" x="1243013" y="1338263"/>
          <p14:tracePt t="1531" x="1247775" y="1338263"/>
          <p14:tracePt t="1541" x="1252538" y="1333500"/>
          <p14:tracePt t="1547" x="1266825" y="1328738"/>
          <p14:tracePt t="1565" x="1281113" y="1323975"/>
          <p14:tracePt t="1582" x="1347788" y="1295400"/>
          <p14:tracePt t="1598" x="1409700" y="1276350"/>
          <p14:tracePt t="1615" x="1457325" y="1262063"/>
          <p14:tracePt t="1631" x="1514475" y="1252538"/>
          <p14:tracePt t="1648" x="1528763" y="1252538"/>
          <p14:tracePt t="1708" x="1543050" y="1247775"/>
          <p14:tracePt t="1714" x="1552575" y="1247775"/>
          <p14:tracePt t="1723" x="1562100" y="1247775"/>
          <p14:tracePt t="1732" x="1619250" y="1247775"/>
          <p14:tracePt t="1748" x="1643063" y="1247775"/>
          <p14:tracePt t="1765" x="1662113" y="1247775"/>
          <p14:tracePt t="1781" x="1671638" y="1247775"/>
          <p14:tracePt t="1798" x="1676400" y="1247775"/>
          <p14:tracePt t="1815" x="1681163" y="1247775"/>
          <p14:tracePt t="1831" x="1690688" y="1247775"/>
          <p14:tracePt t="1848" x="1695450" y="1252538"/>
          <p14:tracePt t="2163" x="1704975" y="1252538"/>
          <p14:tracePt t="2170" x="1714500" y="1252538"/>
          <p14:tracePt t="2181" x="1728788" y="1252538"/>
          <p14:tracePt t="2198" x="1733550" y="1252538"/>
          <p14:tracePt t="2216" x="1757363" y="1271588"/>
          <p14:tracePt t="2231" x="1790700" y="1295400"/>
          <p14:tracePt t="2248" x="1800225" y="1304925"/>
          <p14:tracePt t="2265" x="1809750" y="1309688"/>
          <p14:tracePt t="2298" x="1814513" y="1309688"/>
          <p14:tracePt t="2315" x="1814513" y="1314450"/>
          <p14:tracePt t="2331" x="1819275" y="1319213"/>
          <p14:tracePt t="2567" x="1819275" y="1328738"/>
          <p14:tracePt t="2576" x="1819275" y="1333500"/>
          <p14:tracePt t="2595" x="1819275" y="1338263"/>
          <p14:tracePt t="2684" x="1824038" y="1338263"/>
          <p14:tracePt t="3706" x="1828800" y="1338263"/>
          <p14:tracePt t="3717" x="1843088" y="1328738"/>
          <p14:tracePt t="3723" x="1866900" y="1319213"/>
          <p14:tracePt t="3750" x="1947863" y="1295400"/>
          <p14:tracePt t="3765" x="2119313" y="1238250"/>
          <p14:tracePt t="3782" x="2219325" y="1209675"/>
          <p14:tracePt t="3798" x="2357438" y="1181100"/>
          <p14:tracePt t="3815" x="2433638" y="1166813"/>
          <p14:tracePt t="3831" x="2462213" y="1162050"/>
          <p14:tracePt t="3848" x="2471738" y="1162050"/>
          <p14:tracePt t="3866" x="2524125" y="1157288"/>
          <p14:tracePt t="3881" x="2605088" y="1157288"/>
          <p14:tracePt t="3897" x="2652713" y="1157288"/>
          <p14:tracePt t="3916" x="2709863" y="1157288"/>
          <p14:tracePt t="3931" x="2738438" y="1157288"/>
          <p14:tracePt t="3948" x="2747963" y="1157288"/>
          <p14:tracePt t="4000" x="2757488" y="1166813"/>
          <p14:tracePt t="4009" x="2762250" y="1166813"/>
          <p14:tracePt t="4017" x="2771775" y="1176338"/>
          <p14:tracePt t="4031" x="2790825" y="1190625"/>
          <p14:tracePt t="4047" x="2790825" y="1195388"/>
          <p14:tracePt t="4064" x="2795588" y="1200150"/>
          <p14:tracePt t="4081" x="2805113" y="1228725"/>
          <p14:tracePt t="4097" x="2809875" y="1243013"/>
          <p14:tracePt t="4114" x="2814638" y="1300163"/>
          <p14:tracePt t="4131" x="2824163" y="1338263"/>
          <p14:tracePt t="4147" x="2833688" y="1381125"/>
          <p14:tracePt t="4165" x="2852738" y="1409700"/>
          <p14:tracePt t="4182" x="2876550" y="1443038"/>
          <p14:tracePt t="4198" x="2881313" y="1452563"/>
          <p14:tracePt t="4215" x="2886075" y="1457325"/>
          <p14:tracePt t="4231" x="2890838" y="1457325"/>
          <p14:tracePt t="4282" x="2890838" y="1462088"/>
          <p14:tracePt t="4300" x="2890838" y="1466850"/>
          <p14:tracePt t="4304" x="2895600" y="1471613"/>
          <p14:tracePt t="4314" x="2900363" y="1471613"/>
          <p14:tracePt t="4331" x="2905125" y="1481138"/>
          <p14:tracePt t="4348" x="2909888" y="1495425"/>
          <p14:tracePt t="4365" x="2928938" y="1524000"/>
          <p14:tracePt t="4381" x="2938463" y="1538288"/>
          <p14:tracePt t="4398" x="2947988" y="1547813"/>
          <p14:tracePt t="4415" x="2957513" y="1557338"/>
          <p14:tracePt t="4431" x="2967038" y="1571625"/>
          <p14:tracePt t="4448" x="2976563" y="1576388"/>
          <p14:tracePt t="4465" x="2976563" y="1581150"/>
          <p14:tracePt t="4482" x="2981325" y="1581150"/>
          <p14:tracePt t="6253" x="2986088" y="1581150"/>
          <p14:tracePt t="12976" x="2986088" y="1595438"/>
          <p14:tracePt t="12980" x="2990850" y="1604963"/>
          <p14:tracePt t="12996" x="2995613" y="1624013"/>
          <p14:tracePt t="12999" x="3005138" y="1662113"/>
          <p14:tracePt t="13014" x="3014663" y="1690688"/>
          <p14:tracePt t="13030" x="3043238" y="1771650"/>
          <p14:tracePt t="13047" x="3048000" y="1800225"/>
          <p14:tracePt t="13063" x="3071813" y="1871663"/>
          <p14:tracePt t="13080" x="3095625" y="1943100"/>
          <p14:tracePt t="13097" x="3105150" y="1981200"/>
          <p14:tracePt t="13114" x="3128963" y="2071688"/>
          <p14:tracePt t="13131" x="3148013" y="2128838"/>
          <p14:tracePt t="13147" x="3181350" y="2205038"/>
          <p14:tracePt t="13163" x="3200400" y="2243138"/>
          <p14:tracePt t="13180" x="3248025" y="2319338"/>
          <p14:tracePt t="13196" x="3276600" y="2357438"/>
          <p14:tracePt t="13214" x="3305175" y="2395538"/>
          <p14:tracePt t="13230" x="3314700" y="2400300"/>
          <p14:tracePt t="13272" x="3314700" y="2405063"/>
          <p14:tracePt t="13283" x="3319463" y="2409825"/>
          <p14:tracePt t="13297" x="3328988" y="2419350"/>
          <p14:tracePt t="13314" x="3357563" y="2443163"/>
          <p14:tracePt t="13331" x="3381375" y="2486025"/>
          <p14:tracePt t="13347" x="3409950" y="2509838"/>
          <p14:tracePt t="13364" x="3414713" y="2514600"/>
          <p14:tracePt t="13451" x="3429000" y="2514600"/>
          <p14:tracePt t="13456" x="3448050" y="2505075"/>
          <p14:tracePt t="13466" x="3457575" y="2500313"/>
          <p14:tracePt t="13481" x="3481388" y="2495550"/>
          <p14:tracePt t="13497" x="3505200" y="2481263"/>
          <p14:tracePt t="13501" x="3529013" y="2476500"/>
          <p14:tracePt t="13514" x="3562350" y="2476500"/>
          <p14:tracePt t="13530" x="3605213" y="2476500"/>
          <p14:tracePt t="13547" x="3633788" y="2476500"/>
          <p14:tracePt t="13852" x="3624263" y="2476500"/>
          <p14:tracePt t="13979" x="3619500" y="2476500"/>
          <p14:tracePt t="14320" x="3614738" y="2476500"/>
          <p14:tracePt t="14328" x="3609975" y="2476500"/>
          <p14:tracePt t="14361" x="3605213" y="2476500"/>
          <p14:tracePt t="14421" x="3600450" y="2476500"/>
          <p14:tracePt t="14428" x="3595688" y="2476500"/>
          <p14:tracePt t="14486" x="3590925" y="2476500"/>
          <p14:tracePt t="15415" x="3586163" y="2476500"/>
          <p14:tracePt t="15450" x="3581400" y="2476500"/>
          <p14:tracePt t="15479" x="3576638" y="2476500"/>
          <p14:tracePt t="15493" x="3571875" y="2476500"/>
          <p14:tracePt t="15501" x="3567113" y="2476500"/>
          <p14:tracePt t="15617" x="3562350" y="2476500"/>
          <p14:tracePt t="28471" x="3562350" y="2481263"/>
          <p14:tracePt t="28482" x="3557588" y="2490788"/>
          <p14:tracePt t="28491" x="3548063" y="2495550"/>
          <p14:tracePt t="28497" x="3543300" y="2500313"/>
          <p14:tracePt t="28512" x="3519488" y="2524125"/>
          <p14:tracePt t="28528" x="3500438" y="2543175"/>
          <p14:tracePt t="28530" x="3490913" y="2562225"/>
          <p14:tracePt t="28546" x="3481388" y="2566988"/>
          <p14:tracePt t="28562" x="3467100" y="2586038"/>
          <p14:tracePt t="28578" x="3462338" y="2586038"/>
          <p14:tracePt t="29974" x="3462338" y="2590800"/>
          <p14:tracePt t="29978" x="3471863" y="2590800"/>
          <p14:tracePt t="29995" x="3486150" y="2600325"/>
          <p14:tracePt t="30013" x="3509963" y="2609850"/>
          <p14:tracePt t="30028" x="3529013" y="2614613"/>
          <p14:tracePt t="30045" x="3548063" y="2619375"/>
          <p14:tracePt t="30061" x="3552825" y="2619375"/>
          <p14:tracePt t="30123" x="3562350" y="2619375"/>
          <p14:tracePt t="30146" x="3590925" y="2624138"/>
          <p14:tracePt t="30162" x="3614738" y="2628900"/>
          <p14:tracePt t="30178" x="3633788" y="2633663"/>
          <p14:tracePt t="30194" x="3652838" y="2633663"/>
          <p14:tracePt t="30211" x="3671888" y="2638425"/>
          <p14:tracePt t="30245" x="3676650" y="2638425"/>
          <p14:tracePt t="30261" x="3700463" y="2647950"/>
          <p14:tracePt t="30278" x="3714750" y="2652713"/>
          <p14:tracePt t="30295" x="3800475" y="2676525"/>
          <p14:tracePt t="30312" x="3829050" y="2690813"/>
          <p14:tracePt t="30329" x="3886200" y="2714625"/>
          <p14:tracePt t="30346" x="3910013" y="2738438"/>
          <p14:tracePt t="30361" x="3948113" y="2771775"/>
          <p14:tracePt t="30378" x="3971925" y="2805113"/>
          <p14:tracePt t="30396" x="3976688" y="2814638"/>
          <p14:tracePt t="30411" x="3981450" y="2828925"/>
          <p14:tracePt t="30427" x="3981450" y="2847975"/>
          <p14:tracePt t="30444" x="3990975" y="2862263"/>
          <p14:tracePt t="30461" x="4000500" y="2890838"/>
          <p14:tracePt t="30477" x="4000500" y="2914650"/>
          <p14:tracePt t="30495" x="4005263" y="2952750"/>
          <p14:tracePt t="30512" x="4010025" y="3009900"/>
          <p14:tracePt t="30528" x="4019550" y="3048000"/>
          <p14:tracePt t="30531" x="4019550" y="3062288"/>
          <p14:tracePt t="30544" x="4019550" y="3095625"/>
          <p14:tracePt t="30561" x="4019550" y="3109913"/>
          <p14:tracePt t="30578" x="4019550" y="3138488"/>
          <p14:tracePt t="30595" x="4019550" y="3167063"/>
          <p14:tracePt t="30611" x="4019550" y="3186113"/>
          <p14:tracePt t="30629" x="4019550" y="3209925"/>
          <p14:tracePt t="30645" x="4019550" y="3233738"/>
          <p14:tracePt t="30661" x="4019550" y="3243263"/>
          <p14:tracePt t="30677" x="4024313" y="3248025"/>
          <p14:tracePt t="30694" x="4024313" y="3262313"/>
          <p14:tracePt t="30711" x="4024313" y="3267075"/>
          <p14:tracePt t="30728" x="4024313" y="3271838"/>
          <p14:tracePt t="30745" x="4024313" y="3290888"/>
          <p14:tracePt t="30762" x="4029075" y="3305175"/>
          <p14:tracePt t="30778" x="4029075" y="3309938"/>
          <p14:tracePt t="37559" x="4029075" y="3324225"/>
          <p14:tracePt t="37563" x="4024313" y="3362325"/>
          <p14:tracePt t="37577" x="3948113" y="3471863"/>
          <p14:tracePt t="37594" x="3762375" y="3657600"/>
          <p14:tracePt t="37610" x="3595688" y="3748088"/>
          <p14:tracePt t="37627" x="3490913" y="3805238"/>
          <p14:tracePt t="37646" x="3452813" y="3857625"/>
          <p14:tracePt t="37660" x="3409950" y="4033838"/>
          <p14:tracePt t="37677" x="3333750" y="4310063"/>
          <p14:tracePt t="37695" x="3238500" y="4614863"/>
          <p14:tracePt t="37710" x="3062288" y="5014913"/>
          <p14:tracePt t="37727" x="2981325" y="5138738"/>
          <p14:tracePt t="37743" x="2947988" y="5138738"/>
          <p14:tracePt t="37761" x="2938463" y="5138738"/>
          <p14:tracePt t="37940" x="2943225" y="5138738"/>
          <p14:tracePt t="37970" x="2943225" y="5133975"/>
          <p14:tracePt t="37983" x="2943225" y="5124450"/>
          <p14:tracePt t="37988" x="2947988" y="5119688"/>
          <p14:tracePt t="37994" x="2947988" y="5110163"/>
          <p14:tracePt t="38011" x="2947988" y="5086350"/>
          <p14:tracePt t="38027" x="2947988" y="5029200"/>
          <p14:tracePt t="38044" x="2914650" y="4948238"/>
          <p14:tracePt t="38060" x="2886075" y="4900613"/>
          <p14:tracePt t="38077" x="2862263" y="4867275"/>
          <p14:tracePt t="38094" x="2843213" y="4829175"/>
          <p14:tracePt t="38111" x="2838450" y="4819650"/>
          <p14:tracePt t="38126" x="2838450" y="4814888"/>
          <p14:tracePt t="38155" x="2833688" y="4814888"/>
          <p14:tracePt t="38281" x="2833688" y="4810125"/>
          <p14:tracePt t="38293" x="2828925" y="4810125"/>
          <p14:tracePt t="38300" x="2824163" y="48053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92502" y="843945"/>
                <a:ext cx="8023860" cy="4277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Dirac spinor is obtainable in the form: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sz="5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Moreover,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satisfy modified Dirac equation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if: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sz="8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In the derivating differential system concerning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we get: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8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we arrive at the condition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𝑚𝑅</m:t>
                        </m:r>
                      </m:e>
                    </m:fun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)=1,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which implies: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𝑚𝑅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ℕ</a:t>
                </a:r>
              </a:p>
              <a:p>
                <a:pPr algn="ctr"/>
                <a:endParaRPr lang="en-US" sz="700" dirty="0">
                  <a:solidFill>
                    <a:schemeClr val="bg1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the radius of the cavity, is quantized. Under the assumption that space has a discrete structure, these effects could be extended beyond the Planck scale. The length scale could be detected at the Large Hadron Collider. 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843945"/>
                <a:ext cx="8023860" cy="4277133"/>
              </a:xfrm>
              <a:prstGeom prst="rect">
                <a:avLst/>
              </a:prstGeom>
              <a:blipFill>
                <a:blip r:embed="rId4"/>
                <a:stretch>
                  <a:fillRect l="-228" r="-228" b="-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D35B0E46-3545-4044-A396-2DB76102B44A}"/>
              </a:ext>
            </a:extLst>
          </p:cNvPr>
          <p:cNvSpPr txBox="1">
            <a:spLocks/>
          </p:cNvSpPr>
          <p:nvPr/>
        </p:nvSpPr>
        <p:spPr>
          <a:xfrm>
            <a:off x="692502" y="100026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Length Quantization in the Gravitational Modified Dirac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DB4B09-3177-7D4F-952A-15F6B25BEB02}"/>
              </a:ext>
            </a:extLst>
          </p:cNvPr>
          <p:cNvSpPr/>
          <p:nvPr/>
        </p:nvSpPr>
        <p:spPr>
          <a:xfrm>
            <a:off x="8774988" y="4813883"/>
            <a:ext cx="369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 smtClean="0">
                <a:solidFill>
                  <a:srgbClr val="D6FFCF"/>
                </a:solidFill>
                <a:latin typeface="Quantico"/>
                <a:sym typeface="Quantico"/>
              </a:rPr>
              <a:t>14</a:t>
            </a:r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12736"/>
      </p:ext>
    </p:extLst>
  </p:cSld>
  <p:clrMapOvr>
    <a:masterClrMapping/>
  </p:clrMapOvr>
  <p:transition advTm="6347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1" x="371475" y="3738563"/>
          <p14:tracePt t="2764" x="371475" y="3733800"/>
          <p14:tracePt t="2768" x="376238" y="3733800"/>
          <p14:tracePt t="2784" x="376238" y="3729038"/>
          <p14:tracePt t="2959" x="376238" y="3709988"/>
          <p14:tracePt t="2963" x="385763" y="3700463"/>
          <p14:tracePt t="2969" x="385763" y="3695700"/>
          <p14:tracePt t="2982" x="390525" y="3671888"/>
          <p14:tracePt t="3000" x="390525" y="3581400"/>
          <p14:tracePt t="3016" x="390525" y="3519488"/>
          <p14:tracePt t="3034" x="390525" y="3405188"/>
          <p14:tracePt t="3050" x="390525" y="3324225"/>
          <p14:tracePt t="3065" x="390525" y="3248025"/>
          <p14:tracePt t="3083" x="385763" y="3138488"/>
          <p14:tracePt t="3099" x="385763" y="3095625"/>
          <p14:tracePt t="3116" x="385763" y="3067050"/>
          <p14:tracePt t="3133" x="385763" y="3033713"/>
          <p14:tracePt t="3150" x="385763" y="2995613"/>
          <p14:tracePt t="3166" x="385763" y="2938463"/>
          <p14:tracePt t="3182" x="376238" y="2881313"/>
          <p14:tracePt t="3198" x="357188" y="2771775"/>
          <p14:tracePt t="3215" x="357188" y="2714625"/>
          <p14:tracePt t="3232" x="352425" y="2633663"/>
          <p14:tracePt t="3249" x="338138" y="2543175"/>
          <p14:tracePt t="3252" x="333375" y="2524125"/>
          <p14:tracePt t="3265" x="319088" y="2471738"/>
          <p14:tracePt t="3283" x="285750" y="2357438"/>
          <p14:tracePt t="3299" x="280988" y="2319338"/>
          <p14:tracePt t="3316" x="280988" y="2305050"/>
          <p14:tracePt t="3334" x="280988" y="2247900"/>
          <p14:tracePt t="3349" x="280988" y="2181225"/>
          <p14:tracePt t="3366" x="280988" y="2124075"/>
          <p14:tracePt t="3382" x="280988" y="2095500"/>
          <p14:tracePt t="3399" x="290513" y="2052638"/>
          <p14:tracePt t="3416" x="304800" y="1985963"/>
          <p14:tracePt t="3433" x="333375" y="1895475"/>
          <p14:tracePt t="3450" x="361950" y="1819275"/>
          <p14:tracePt t="3465" x="414338" y="1728788"/>
          <p14:tracePt t="3482" x="433388" y="1695450"/>
          <p14:tracePt t="3499" x="442913" y="1690688"/>
          <p14:tracePt t="3515" x="476250" y="1671638"/>
          <p14:tracePt t="3533" x="514350" y="1671638"/>
          <p14:tracePt t="3550" x="542925" y="1671638"/>
          <p14:tracePt t="3565" x="666750" y="1671638"/>
          <p14:tracePt t="3582" x="752475" y="1681163"/>
          <p14:tracePt t="3600" x="904875" y="1681163"/>
          <p14:tracePt t="3617" x="1000125" y="1695450"/>
          <p14:tracePt t="3633" x="1319213" y="1724025"/>
          <p14:tracePt t="3650" x="1476375" y="1724025"/>
          <p14:tracePt t="3666" x="1576388" y="1728788"/>
          <p14:tracePt t="3700" x="1609725" y="1733550"/>
          <p14:tracePt t="3715" x="1647825" y="1738313"/>
          <p14:tracePt t="3732" x="1790700" y="1752600"/>
          <p14:tracePt t="3749" x="2009775" y="1752600"/>
          <p14:tracePt t="3767" x="2171700" y="1752600"/>
          <p14:tracePt t="3782" x="2357438" y="1733550"/>
          <p14:tracePt t="3799" x="2414588" y="1700213"/>
          <p14:tracePt t="3815" x="2457450" y="1671638"/>
          <p14:tracePt t="3832" x="2533650" y="1633538"/>
          <p14:tracePt t="3849" x="2614613" y="1604963"/>
          <p14:tracePt t="3865" x="2662238" y="1595438"/>
          <p14:tracePt t="3882" x="2695575" y="1576388"/>
          <p14:tracePt t="3900" x="2705100" y="1576388"/>
          <p14:tracePt t="3915" x="2709863" y="1576388"/>
          <p14:tracePt t="3932" x="2733675" y="1571625"/>
          <p14:tracePt t="3949" x="2852738" y="1543050"/>
          <p14:tracePt t="3965" x="2938463" y="1514475"/>
          <p14:tracePt t="3982" x="2971800" y="1504950"/>
          <p14:tracePt t="3999" x="2976563" y="1481138"/>
          <p14:tracePt t="4015" x="2976563" y="1471613"/>
          <p14:tracePt t="4050" x="2976563" y="1466850"/>
          <p14:tracePt t="4113" x="2986088" y="1452563"/>
          <p14:tracePt t="4122" x="3028950" y="1433513"/>
          <p14:tracePt t="4133" x="3100388" y="1419225"/>
          <p14:tracePt t="4150" x="3224213" y="1414463"/>
          <p14:tracePt t="4166" x="3276600" y="1409700"/>
          <p14:tracePt t="4183" x="3281363" y="1409700"/>
          <p14:tracePt t="4492" x="3286125" y="1433513"/>
          <p14:tracePt t="4496" x="3290888" y="1443038"/>
          <p14:tracePt t="4509" x="3300413" y="1457325"/>
          <p14:tracePt t="4694" x="3305175" y="1457325"/>
          <p14:tracePt t="4714" x="3305175" y="1462088"/>
          <p14:tracePt t="4728" x="3309938" y="1466850"/>
          <p14:tracePt t="4736" x="3309938" y="1471613"/>
          <p14:tracePt t="4749" x="3314700" y="1485900"/>
          <p14:tracePt t="4765" x="3319463" y="1500188"/>
          <p14:tracePt t="4783" x="3328988" y="1519238"/>
          <p14:tracePt t="4801" x="3328988" y="1533525"/>
          <p14:tracePt t="4817" x="3328988" y="1538288"/>
          <p14:tracePt t="4833" x="3328988" y="1547813"/>
          <p14:tracePt t="4850" x="3333750" y="1547813"/>
          <p14:tracePt t="4867" x="3333750" y="1552575"/>
          <p14:tracePt t="21529" x="3328988" y="1552575"/>
          <p14:tracePt t="21539" x="3319463" y="1552575"/>
          <p14:tracePt t="21547" x="3295650" y="1552575"/>
          <p14:tracePt t="21564" x="3271838" y="1552575"/>
          <p14:tracePt t="21580" x="3252788" y="1552575"/>
          <p14:tracePt t="21597" x="3233738" y="1552575"/>
          <p14:tracePt t="21613" x="3186113" y="1552575"/>
          <p14:tracePt t="21630" x="3043238" y="1552575"/>
          <p14:tracePt t="21647" x="2871788" y="1571625"/>
          <p14:tracePt t="21664" x="2524125" y="1633538"/>
          <p14:tracePt t="21681" x="2452688" y="1662113"/>
          <p14:tracePt t="21697" x="2452688" y="1676400"/>
          <p14:tracePt t="21805" x="2447925" y="1676400"/>
          <p14:tracePt t="21916" x="2443163" y="1676400"/>
          <p14:tracePt t="21978" x="2438400" y="1676400"/>
          <p14:tracePt t="21983" x="2424113" y="1676400"/>
          <p14:tracePt t="21997" x="2386013" y="1676400"/>
          <p14:tracePt t="22013" x="2328863" y="1676400"/>
          <p14:tracePt t="22030" x="2266950" y="1671638"/>
          <p14:tracePt t="22046" x="2166938" y="1657350"/>
          <p14:tracePt t="22063" x="2152650" y="1657350"/>
          <p14:tracePt t="22081" x="2147888" y="1657350"/>
          <p14:tracePt t="22116" x="2143125" y="1657350"/>
          <p14:tracePt t="22144" x="2138363" y="1657350"/>
          <p14:tracePt t="22153" x="2124075" y="1657350"/>
          <p14:tracePt t="22163" x="2114550" y="1657350"/>
          <p14:tracePt t="22180" x="2090738" y="1652588"/>
          <p14:tracePt t="22197" x="2076450" y="1647825"/>
          <p14:tracePt t="22289" x="2052638" y="1647825"/>
          <p14:tracePt t="22302" x="2024063" y="1647825"/>
          <p14:tracePt t="22314" x="1990725" y="1647825"/>
          <p14:tracePt t="22330" x="1952625" y="1647825"/>
          <p14:tracePt t="22347" x="1938338" y="1647825"/>
          <p14:tracePt t="22452" x="1933575" y="1647825"/>
          <p14:tracePt t="22461" x="1928813" y="1647825"/>
          <p14:tracePt t="22467" x="1919288" y="1647825"/>
          <p14:tracePt t="22481" x="1919288" y="1652588"/>
          <p14:tracePt t="22496" x="1895475" y="1657350"/>
          <p14:tracePt t="22513" x="1881188" y="1662113"/>
          <p14:tracePt t="22531" x="1857375" y="1671638"/>
          <p14:tracePt t="22547" x="1843088" y="1681163"/>
          <p14:tracePt t="22564" x="1828800" y="1690688"/>
          <p14:tracePt t="22580" x="1800225" y="1714500"/>
          <p14:tracePt t="22597" x="1752600" y="1762125"/>
          <p14:tracePt t="22614" x="1724025" y="1776413"/>
          <p14:tracePt t="22631" x="1657350" y="1819275"/>
          <p14:tracePt t="22646" x="1581150" y="1881188"/>
          <p14:tracePt t="22663" x="1562100" y="1928813"/>
          <p14:tracePt t="22680" x="1547813" y="1947863"/>
          <p14:tracePt t="22696" x="1547813" y="1962150"/>
          <p14:tracePt t="22713" x="1547813" y="1985963"/>
          <p14:tracePt t="22731" x="1566863" y="2014538"/>
          <p14:tracePt t="22747" x="1595438" y="2052638"/>
          <p14:tracePt t="22764" x="1604963" y="2062163"/>
          <p14:tracePt t="22780" x="1609725" y="2066925"/>
          <p14:tracePt t="22797" x="1614488" y="2066925"/>
          <p14:tracePt t="22814" x="1619250" y="2071688"/>
          <p14:tracePt t="22831" x="1690688" y="2100263"/>
          <p14:tracePt t="22848" x="1752600" y="2119313"/>
          <p14:tracePt t="22864" x="1828800" y="2124075"/>
          <p14:tracePt t="22880" x="1966913" y="2147888"/>
          <p14:tracePt t="22896" x="2024063" y="2147888"/>
          <p14:tracePt t="22914" x="2066925" y="2152650"/>
          <p14:tracePt t="22930" x="2071688" y="2152650"/>
          <p14:tracePt t="22963" x="2076450" y="2147888"/>
          <p14:tracePt t="22980" x="2090738" y="2128838"/>
          <p14:tracePt t="22996" x="2124075" y="2105025"/>
          <p14:tracePt t="23014" x="2143125" y="2090738"/>
          <p14:tracePt t="23030" x="2176463" y="2066925"/>
          <p14:tracePt t="23046" x="2190750" y="2057400"/>
          <p14:tracePt t="23132" x="2195513" y="2057400"/>
          <p14:tracePt t="23137" x="2200275" y="2057400"/>
          <p14:tracePt t="23158" x="2200275" y="2062163"/>
          <p14:tracePt t="23167" x="2205038" y="2062163"/>
          <p14:tracePt t="23180" x="2214563" y="2066925"/>
          <p14:tracePt t="23196" x="2219325" y="2071688"/>
          <p14:tracePt t="23230" x="2224088" y="2071688"/>
          <p14:tracePt t="23248" x="2228850" y="2076450"/>
          <p14:tracePt t="23263" x="2233613" y="2081213"/>
          <p14:tracePt t="23280" x="2243138" y="2100263"/>
          <p14:tracePt t="23296" x="2262188" y="2128838"/>
          <p14:tracePt t="23313" x="2286000" y="2143125"/>
          <p14:tracePt t="23330" x="2290763" y="2157413"/>
          <p14:tracePt t="23347" x="2300288" y="2162175"/>
          <p14:tracePt t="23591" x="2305050" y="2162175"/>
          <p14:tracePt t="23594" x="2309813" y="2162175"/>
          <p14:tracePt t="23605" x="2328863" y="2162175"/>
          <p14:tracePt t="23613" x="2338388" y="2162175"/>
          <p14:tracePt t="23630" x="2424113" y="2162175"/>
          <p14:tracePt t="23646" x="2552700" y="2162175"/>
          <p14:tracePt t="23663" x="2619375" y="2171700"/>
          <p14:tracePt t="23681" x="2667000" y="2171700"/>
          <p14:tracePt t="23936" x="2671763" y="2171700"/>
          <p14:tracePt t="23942" x="2676525" y="2171700"/>
          <p14:tracePt t="24384" x="2686050" y="2171700"/>
          <p14:tracePt t="24394" x="2719388" y="2171700"/>
          <p14:tracePt t="24413" x="2743200" y="2171700"/>
          <p14:tracePt t="24430" x="2771775" y="2171700"/>
          <p14:tracePt t="24447" x="2781300" y="2166938"/>
          <p14:tracePt t="24498" x="2786063" y="2166938"/>
          <p14:tracePt t="24513" x="2800350" y="2166938"/>
          <p14:tracePt t="24519" x="2814638" y="2166938"/>
          <p14:tracePt t="24530" x="2833688" y="2166938"/>
          <p14:tracePt t="24546" x="2852738" y="2162175"/>
          <p14:tracePt t="24562" x="2890838" y="2162175"/>
          <p14:tracePt t="24580" x="2943225" y="2162175"/>
          <p14:tracePt t="24596" x="2971800" y="2162175"/>
          <p14:tracePt t="24613" x="3033713" y="2162175"/>
          <p14:tracePt t="24630" x="3057525" y="2162175"/>
          <p14:tracePt t="24647" x="3081338" y="2162175"/>
          <p14:tracePt t="24664" x="3086100" y="2162175"/>
          <p14:tracePt t="24680" x="3090863" y="2162175"/>
          <p14:tracePt t="24697" x="3095625" y="2162175"/>
          <p14:tracePt t="24713" x="3105150" y="2162175"/>
          <p14:tracePt t="24730" x="3152775" y="2162175"/>
          <p14:tracePt t="24747" x="3181350" y="2162175"/>
          <p14:tracePt t="24763" x="3243263" y="2162175"/>
          <p14:tracePt t="24779" x="3267075" y="2162175"/>
          <p14:tracePt t="24797" x="3281363" y="2162175"/>
          <p14:tracePt t="24812" x="3300413" y="2162175"/>
          <p14:tracePt t="24830" x="3309938" y="2162175"/>
          <p14:tracePt t="24846" x="3324225" y="2162175"/>
          <p14:tracePt t="24863" x="3333750" y="2162175"/>
          <p14:tracePt t="24880" x="3343275" y="2162175"/>
          <p14:tracePt t="24896" x="3357563" y="2162175"/>
          <p14:tracePt t="24913" x="3362325" y="2162175"/>
          <p14:tracePt t="24930" x="3371850" y="2162175"/>
          <p14:tracePt t="24947" x="3376613" y="2162175"/>
          <p14:tracePt t="24964" x="3395663" y="2162175"/>
          <p14:tracePt t="24980" x="3429000" y="2162175"/>
          <p14:tracePt t="24997" x="3443288" y="2162175"/>
          <p14:tracePt t="25015" x="3467100" y="2162175"/>
          <p14:tracePt t="25031" x="3476625" y="2162175"/>
          <p14:tracePt t="25047" x="3495675" y="2162175"/>
          <p14:tracePt t="25065" x="3529013" y="2157413"/>
          <p14:tracePt t="25081" x="3548063" y="2157413"/>
          <p14:tracePt t="25096" x="3571875" y="2157413"/>
          <p14:tracePt t="25114" x="3595688" y="2157413"/>
          <p14:tracePt t="25130" x="3600450" y="2157413"/>
          <p14:tracePt t="25146" x="3605213" y="2157413"/>
          <p14:tracePt t="25163" x="3614738" y="2157413"/>
          <p14:tracePt t="25180" x="3643313" y="2157413"/>
          <p14:tracePt t="25197" x="3767138" y="2152650"/>
          <p14:tracePt t="25213" x="3857625" y="2152650"/>
          <p14:tracePt t="25230" x="3971925" y="2152650"/>
          <p14:tracePt t="25246" x="4033838" y="2152650"/>
          <p14:tracePt t="25263" x="4057650" y="2152650"/>
          <p14:tracePt t="25331" x="4062413" y="2152650"/>
          <p14:tracePt t="25342" x="4071938" y="2152650"/>
          <p14:tracePt t="25348" x="4076700" y="2152650"/>
          <p14:tracePt t="25365" x="4110038" y="2152650"/>
          <p14:tracePt t="25380" x="4124325" y="2157413"/>
          <p14:tracePt t="25396" x="4176713" y="2166938"/>
          <p14:tracePt t="25414" x="4200525" y="2166938"/>
          <p14:tracePt t="25430" x="4214813" y="2166938"/>
          <p14:tracePt t="25446" x="4219575" y="2166938"/>
          <p14:tracePt t="25467" x="4224338" y="2166938"/>
          <p14:tracePt t="25479" x="4233863" y="2166938"/>
          <p14:tracePt t="25496" x="4267200" y="2166938"/>
          <p14:tracePt t="25513" x="4362450" y="2162175"/>
          <p14:tracePt t="25531" x="4410075" y="2162175"/>
          <p14:tracePt t="25546" x="4438650" y="2157413"/>
          <p14:tracePt t="25614" x="4443413" y="2157413"/>
          <p14:tracePt t="25621" x="4448175" y="2157413"/>
          <p14:tracePt t="25630" x="4457700" y="2157413"/>
          <p14:tracePt t="25646" x="4467225" y="2157413"/>
          <p14:tracePt t="25663" x="4486275" y="2157413"/>
          <p14:tracePt t="25680" x="4491038" y="2157413"/>
          <p14:tracePt t="25696" x="4495800" y="2157413"/>
          <p14:tracePt t="25713" x="4500563" y="2157413"/>
          <p14:tracePt t="25796" x="4510088" y="2157413"/>
          <p14:tracePt t="25806" x="4524375" y="2157413"/>
          <p14:tracePt t="25816" x="4533900" y="2157413"/>
          <p14:tracePt t="25830" x="4552950" y="2157413"/>
          <p14:tracePt t="25847" x="4576763" y="2157413"/>
          <p14:tracePt t="25864" x="4595813" y="2157413"/>
          <p14:tracePt t="25880" x="4624388" y="2157413"/>
          <p14:tracePt t="25896" x="4643438" y="2157413"/>
          <p14:tracePt t="25913" x="4652963" y="2157413"/>
          <p14:tracePt t="25930" x="4657725" y="2152650"/>
          <p14:tracePt t="25963" x="4662488" y="2152650"/>
          <p14:tracePt t="25980" x="4667250" y="2152650"/>
          <p14:tracePt t="25996" x="4724400" y="2147888"/>
          <p14:tracePt t="26013" x="4781550" y="2147888"/>
          <p14:tracePt t="26030" x="4862513" y="2147888"/>
          <p14:tracePt t="26046" x="4972050" y="2147888"/>
          <p14:tracePt t="26063" x="4986338" y="2147888"/>
          <p14:tracePt t="26080" x="4995863" y="2147888"/>
          <p14:tracePt t="26252" x="5000625" y="2147888"/>
          <p14:tracePt t="26292" x="5005388" y="2147888"/>
          <p14:tracePt t="26299" x="5010150" y="2147888"/>
          <p14:tracePt t="26315" x="5057775" y="2147888"/>
          <p14:tracePt t="26329" x="5076825" y="2147888"/>
          <p14:tracePt t="26346" x="5100638" y="2147888"/>
          <p14:tracePt t="26363" x="5110163" y="2147888"/>
          <p14:tracePt t="26533" x="5114925" y="2147888"/>
          <p14:tracePt t="26548" x="5124450" y="2147888"/>
          <p14:tracePt t="26556" x="5133975" y="2147888"/>
          <p14:tracePt t="26563" x="5138738" y="2147888"/>
          <p14:tracePt t="26579" x="5148263" y="2147888"/>
          <p14:tracePt t="26633" x="5157788" y="2147888"/>
          <p14:tracePt t="26637" x="5167313" y="2147888"/>
          <p14:tracePt t="26647" x="5176838" y="2147888"/>
          <p14:tracePt t="26663" x="5233988" y="2147888"/>
          <p14:tracePt t="26679" x="5281613" y="2147888"/>
          <p14:tracePt t="26696" x="5372100" y="2143125"/>
          <p14:tracePt t="26713" x="5381625" y="2143125"/>
          <p14:tracePt t="27012" x="5386388" y="2143125"/>
          <p14:tracePt t="27020" x="5391150" y="2138363"/>
          <p14:tracePt t="27046" x="5400675" y="2138363"/>
          <p14:tracePt t="27063" x="5410200" y="2138363"/>
          <p14:tracePt t="27080" x="5429250" y="2138363"/>
          <p14:tracePt t="27096" x="5448300" y="2138363"/>
          <p14:tracePt t="27112" x="5467350" y="2138363"/>
          <p14:tracePt t="27130" x="5491163" y="2138363"/>
          <p14:tracePt t="27146" x="5505450" y="2138363"/>
          <p14:tracePt t="27162" x="5519738" y="2138363"/>
          <p14:tracePt t="27179" x="5524500" y="2138363"/>
          <p14:tracePt t="27196" x="5529263" y="2138363"/>
          <p14:tracePt t="27229" x="5534025" y="2138363"/>
          <p14:tracePt t="27246" x="5543550" y="2138363"/>
          <p14:tracePt t="27263" x="5586413" y="2138363"/>
          <p14:tracePt t="27279" x="5681663" y="2138363"/>
          <p14:tracePt t="27296" x="5734050" y="2138363"/>
          <p14:tracePt t="27313" x="5834063" y="2138363"/>
          <p14:tracePt t="27315" x="5872163" y="2138363"/>
          <p14:tracePt t="27331" x="5919788" y="2133600"/>
          <p14:tracePt t="27346" x="5924550" y="2133600"/>
          <p14:tracePt t="27604" x="5924550" y="2128838"/>
          <p14:tracePt t="27612" x="5924550" y="2124075"/>
          <p14:tracePt t="27630" x="5919788" y="2124075"/>
          <p14:tracePt t="27928" x="5924550" y="2124075"/>
          <p14:tracePt t="27933" x="5929313" y="2124075"/>
          <p14:tracePt t="27946" x="5948363" y="2124075"/>
          <p14:tracePt t="27962" x="6029325" y="2124075"/>
          <p14:tracePt t="27980" x="6086475" y="2128838"/>
          <p14:tracePt t="27995" x="6191250" y="2128838"/>
          <p14:tracePt t="28012" x="6224588" y="2128838"/>
          <p14:tracePt t="28029" x="6234113" y="2128838"/>
          <p14:tracePt t="28100" x="6238875" y="2128838"/>
          <p14:tracePt t="28108" x="6243638" y="2124075"/>
          <p14:tracePt t="28113" x="6253163" y="2124075"/>
          <p14:tracePt t="28130" x="6262688" y="2119313"/>
          <p14:tracePt t="28146" x="6267450" y="2119313"/>
          <p14:tracePt t="28162" x="6276975" y="2119313"/>
          <p14:tracePt t="28179" x="6286500" y="2119313"/>
          <p14:tracePt t="28195" x="6338888" y="2114550"/>
          <p14:tracePt t="28212" x="6367463" y="2114550"/>
          <p14:tracePt t="28229" x="6419850" y="2114550"/>
          <p14:tracePt t="28245" x="6457950" y="2114550"/>
          <p14:tracePt t="28263" x="6538913" y="2114550"/>
          <p14:tracePt t="28279" x="6757988" y="2114550"/>
          <p14:tracePt t="28295" x="6881813" y="2114550"/>
          <p14:tracePt t="28312" x="7038975" y="2114550"/>
          <p14:tracePt t="28329" x="7091363" y="2114550"/>
          <p14:tracePt t="28347" x="7096125" y="2114550"/>
          <p14:tracePt t="28363" x="7096125" y="2119313"/>
          <p14:tracePt t="28392" x="7100888" y="2124075"/>
          <p14:tracePt t="28408" x="7100888" y="2128838"/>
          <p14:tracePt t="28412" x="7105650" y="2128838"/>
          <p14:tracePt t="28430" x="7115175" y="2147888"/>
          <p14:tracePt t="28446" x="7129463" y="2171700"/>
          <p14:tracePt t="28463" x="7153275" y="2205038"/>
          <p14:tracePt t="28479" x="7177088" y="2238375"/>
          <p14:tracePt t="28497" x="7196138" y="2262188"/>
          <p14:tracePt t="28512" x="7215188" y="2281238"/>
          <p14:tracePt t="28529" x="7219950" y="2286000"/>
          <p14:tracePt t="28572" x="7219950" y="2300288"/>
          <p14:tracePt t="28596" x="7219950" y="2324100"/>
          <p14:tracePt t="28613" x="7224713" y="2362200"/>
          <p14:tracePt t="28629" x="7224713" y="2390775"/>
          <p14:tracePt t="28647" x="7224713" y="2405063"/>
          <p14:tracePt t="28662" x="7224713" y="2414588"/>
          <p14:tracePt t="28680" x="7224713" y="2424113"/>
          <p14:tracePt t="28696" x="7215188" y="2452688"/>
          <p14:tracePt t="28712" x="7200900" y="2490788"/>
          <p14:tracePt t="28729" x="7153275" y="2628900"/>
          <p14:tracePt t="28745" x="7138988" y="2662238"/>
          <p14:tracePt t="28762" x="7124700" y="2700338"/>
          <p14:tracePt t="28779" x="7119938" y="2700338"/>
          <p14:tracePt t="28885" x="7115175" y="2700338"/>
          <p14:tracePt t="28937" x="7105650" y="2700338"/>
          <p14:tracePt t="28953" x="7096125" y="2700338"/>
          <p14:tracePt t="28957" x="7086600" y="2700338"/>
          <p14:tracePt t="28966" x="7077075" y="2700338"/>
          <p14:tracePt t="28979" x="7058025" y="2700338"/>
          <p14:tracePt t="28995" x="7024688" y="2700338"/>
          <p14:tracePt t="29012" x="6977063" y="2714625"/>
          <p14:tracePt t="29029" x="6958013" y="2719388"/>
          <p14:tracePt t="29045" x="6934200" y="2724150"/>
          <p14:tracePt t="29062" x="6915150" y="2724150"/>
          <p14:tracePt t="29079" x="6891338" y="2724150"/>
          <p14:tracePt t="29096" x="6867525" y="2728913"/>
          <p14:tracePt t="29113" x="6805613" y="2728913"/>
          <p14:tracePt t="29130" x="6772275" y="2738438"/>
          <p14:tracePt t="29145" x="6743700" y="2743200"/>
          <p14:tracePt t="29164" x="6705600" y="2747963"/>
          <p14:tracePt t="29179" x="6677025" y="2752725"/>
          <p14:tracePt t="29195" x="6591300" y="2752725"/>
          <p14:tracePt t="29212" x="6491288" y="2752725"/>
          <p14:tracePt t="29229" x="6376988" y="2752725"/>
          <p14:tracePt t="29245" x="6272213" y="2752725"/>
          <p14:tracePt t="29262" x="6191250" y="2752725"/>
          <p14:tracePt t="29279" x="6048375" y="2728913"/>
          <p14:tracePt t="29295" x="5910263" y="2709863"/>
          <p14:tracePt t="29312" x="5872163" y="2709863"/>
          <p14:tracePt t="29314" x="5843588" y="2714625"/>
          <p14:tracePt t="29330" x="5815013" y="2719388"/>
          <p14:tracePt t="29346" x="5776913" y="2724150"/>
          <p14:tracePt t="29364" x="5719763" y="2724150"/>
          <p14:tracePt t="29380" x="5653088" y="2728913"/>
          <p14:tracePt t="29396" x="5624513" y="2728913"/>
          <p14:tracePt t="29413" x="5581650" y="2733675"/>
          <p14:tracePt t="29430" x="5543550" y="2733675"/>
          <p14:tracePt t="29445" x="5448300" y="2733675"/>
          <p14:tracePt t="29462" x="5324475" y="2733675"/>
          <p14:tracePt t="29479" x="5248275" y="2733675"/>
          <p14:tracePt t="29495" x="5172075" y="2743200"/>
          <p14:tracePt t="29512" x="5076825" y="2752725"/>
          <p14:tracePt t="29529" x="5000625" y="2752725"/>
          <p14:tracePt t="29546" x="4938713" y="2757488"/>
          <p14:tracePt t="29562" x="4819650" y="2771775"/>
          <p14:tracePt t="29579" x="4743450" y="2776538"/>
          <p14:tracePt t="29596" x="4681538" y="2776538"/>
          <p14:tracePt t="29612" x="4600575" y="2776538"/>
          <p14:tracePt t="29629" x="4505325" y="2776538"/>
          <p14:tracePt t="29646" x="4424363" y="2771775"/>
          <p14:tracePt t="29662" x="4281488" y="2771775"/>
          <p14:tracePt t="29680" x="4157663" y="2771775"/>
          <p14:tracePt t="29696" x="4081463" y="2771775"/>
          <p14:tracePt t="29713" x="3971925" y="2771775"/>
          <p14:tracePt t="29729" x="3810000" y="2762250"/>
          <p14:tracePt t="29745" x="3600450" y="2762250"/>
          <p14:tracePt t="29762" x="3390900" y="2762250"/>
          <p14:tracePt t="29779" x="3314700" y="2762250"/>
          <p14:tracePt t="29795" x="3181350" y="2762250"/>
          <p14:tracePt t="29812" x="3148013" y="2762250"/>
          <p14:tracePt t="29830" x="3138488" y="2762250"/>
          <p14:tracePt t="29848" x="3133725" y="2762250"/>
          <p14:tracePt t="29867" x="3128963" y="2762250"/>
          <p14:tracePt t="29882" x="3114675" y="2762250"/>
          <p14:tracePt t="29896" x="3076575" y="2757488"/>
          <p14:tracePt t="29913" x="2967038" y="2757488"/>
          <p14:tracePt t="29930" x="2814638" y="2747963"/>
          <p14:tracePt t="29946" x="2657475" y="2747963"/>
          <p14:tracePt t="29962" x="2628900" y="2747963"/>
          <p14:tracePt t="29979" x="2624138" y="2747963"/>
          <p14:tracePt t="30027" x="2619375" y="2747963"/>
          <p14:tracePt t="30033" x="2609850" y="2747963"/>
          <p14:tracePt t="30046" x="2605088" y="2747963"/>
          <p14:tracePt t="30062" x="2590800" y="2747963"/>
          <p14:tracePt t="30080" x="2586038" y="2747963"/>
          <p14:tracePt t="30113" x="2581275" y="2747963"/>
          <p14:tracePt t="32748" x="2581275" y="2752725"/>
          <p14:tracePt t="32766" x="2586038" y="2757488"/>
          <p14:tracePt t="32776" x="2595563" y="2762250"/>
          <p14:tracePt t="32780" x="2595563" y="2767013"/>
          <p14:tracePt t="32795" x="2600325" y="2771775"/>
          <p14:tracePt t="32812" x="2605088" y="2781300"/>
          <p14:tracePt t="32829" x="2605088" y="2805113"/>
          <p14:tracePt t="32845" x="2614613" y="2857500"/>
          <p14:tracePt t="32862" x="2619375" y="2900363"/>
          <p14:tracePt t="32879" x="2619375" y="2952750"/>
          <p14:tracePt t="32895" x="2619375" y="2967038"/>
          <p14:tracePt t="32912" x="2619375" y="2971800"/>
          <p14:tracePt t="32945" x="2619375" y="2976563"/>
          <p14:tracePt t="32962" x="2619375" y="2990850"/>
          <p14:tracePt t="32978" x="2619375" y="3019425"/>
          <p14:tracePt t="32995" x="2619375" y="3043238"/>
          <p14:tracePt t="33012" x="2619375" y="3067050"/>
          <p14:tracePt t="33028" x="2619375" y="3095625"/>
          <p14:tracePt t="33045" x="2619375" y="3114675"/>
          <p14:tracePt t="33062" x="2624138" y="3133725"/>
          <p14:tracePt t="33079" x="2628900" y="3133725"/>
          <p14:tracePt t="33095" x="2633663" y="3138488"/>
          <p14:tracePt t="33726" x="2633663" y="3143250"/>
          <p14:tracePt t="33730" x="2633663" y="3148013"/>
          <p14:tracePt t="33745" x="2638425" y="3148013"/>
          <p14:tracePt t="33762" x="2638425" y="3157538"/>
          <p14:tracePt t="33778" x="2643188" y="3171825"/>
          <p14:tracePt t="33795" x="2643188" y="3190875"/>
          <p14:tracePt t="33812" x="2647950" y="3224213"/>
          <p14:tracePt t="33828" x="2657475" y="3233738"/>
          <p14:tracePt t="33845" x="2662238" y="3238500"/>
          <p14:tracePt t="34447" x="2667000" y="3248025"/>
          <p14:tracePt t="34452" x="2671763" y="3248025"/>
          <p14:tracePt t="34462" x="2676525" y="3252788"/>
          <p14:tracePt t="34479" x="2686050" y="3271838"/>
          <p14:tracePt t="34495" x="2705100" y="3300413"/>
          <p14:tracePt t="34512" x="2714625" y="3319463"/>
          <p14:tracePt t="34528" x="2738438" y="3362325"/>
          <p14:tracePt t="34545" x="2757488" y="3371850"/>
          <p14:tracePt t="34563" x="2762250" y="3386138"/>
          <p14:tracePt t="34578" x="2771775" y="3400425"/>
          <p14:tracePt t="34595" x="2776538" y="3409950"/>
          <p14:tracePt t="34613" x="2790825" y="3438525"/>
          <p14:tracePt t="34628" x="2800350" y="3452813"/>
          <p14:tracePt t="34646" x="2805113" y="3457575"/>
          <p14:tracePt t="34662" x="2809875" y="3462338"/>
          <p14:tracePt t="34696" x="2809875" y="3471863"/>
          <p14:tracePt t="34706" x="2814638" y="3471863"/>
          <p14:tracePt t="34712" x="2814638" y="3481388"/>
          <p14:tracePt t="34728" x="2824163" y="3495675"/>
          <p14:tracePt t="35018" x="2833688" y="3495675"/>
          <p14:tracePt t="35038" x="2843213" y="3495675"/>
          <p14:tracePt t="35049" x="2847975" y="3495675"/>
          <p14:tracePt t="35062" x="2852738" y="3495675"/>
          <p14:tracePt t="35103" x="2857500" y="3495675"/>
          <p14:tracePt t="35107" x="2862263" y="3495675"/>
          <p14:tracePt t="35123" x="2867025" y="3495675"/>
          <p14:tracePt t="35128" x="2876550" y="3495675"/>
          <p14:tracePt t="35146" x="2886075" y="3490913"/>
          <p14:tracePt t="35179" x="2890838" y="3490913"/>
          <p14:tracePt t="35195" x="2900363" y="3490913"/>
          <p14:tracePt t="35212" x="2914650" y="3490913"/>
          <p14:tracePt t="35228" x="2962275" y="3490913"/>
          <p14:tracePt t="35245" x="3019425" y="3486150"/>
          <p14:tracePt t="35262" x="3043238" y="3486150"/>
          <p14:tracePt t="35278" x="3062288" y="3486150"/>
          <p14:tracePt t="35319" x="3067050" y="3486150"/>
          <p14:tracePt t="35328" x="3071813" y="3486150"/>
          <p14:tracePt t="35346" x="3086100" y="3486150"/>
          <p14:tracePt t="35362" x="3100388" y="3495675"/>
          <p14:tracePt t="35379" x="3114675" y="3505200"/>
          <p14:tracePt t="35395" x="3138488" y="3524250"/>
          <p14:tracePt t="35411" x="3167063" y="3543300"/>
          <p14:tracePt t="35428" x="3214688" y="3557588"/>
          <p14:tracePt t="35445" x="3228975" y="3557588"/>
          <p14:tracePt t="35462" x="3295650" y="3557588"/>
          <p14:tracePt t="35478" x="3352800" y="3557588"/>
          <p14:tracePt t="35495" x="3390900" y="3557588"/>
          <p14:tracePt t="35512" x="3409950" y="3562350"/>
          <p14:tracePt t="35528" x="3476625" y="3571875"/>
          <p14:tracePt t="35545" x="3514725" y="3576638"/>
          <p14:tracePt t="35562" x="3552825" y="3586163"/>
          <p14:tracePt t="35578" x="3576638" y="3586163"/>
          <p14:tracePt t="35613" x="3590925" y="3590925"/>
          <p14:tracePt t="35628" x="3605213" y="3590925"/>
          <p14:tracePt t="35646" x="3662363" y="3600450"/>
          <p14:tracePt t="35662" x="3705225" y="3605213"/>
          <p14:tracePt t="35678" x="3824288" y="3614738"/>
          <p14:tracePt t="35694" x="3905250" y="3624263"/>
          <p14:tracePt t="35711" x="4014788" y="3624263"/>
          <p14:tracePt t="35728" x="4081463" y="3629025"/>
          <p14:tracePt t="35745" x="4276725" y="3643313"/>
          <p14:tracePt t="35761" x="4343400" y="3652838"/>
          <p14:tracePt t="35778" x="4462463" y="3652838"/>
          <p14:tracePt t="35795" x="4538663" y="3657600"/>
          <p14:tracePt t="35811" x="4605338" y="3657600"/>
          <p14:tracePt t="35828" x="4700588" y="3657600"/>
          <p14:tracePt t="35845" x="4748213" y="3657600"/>
          <p14:tracePt t="35862" x="4848225" y="3657600"/>
          <p14:tracePt t="35878" x="4981575" y="3657600"/>
          <p14:tracePt t="35895" x="5043488" y="3657600"/>
          <p14:tracePt t="35912" x="5091113" y="3657600"/>
          <p14:tracePt t="35929" x="5167313" y="3657600"/>
          <p14:tracePt t="35945" x="5224463" y="3657600"/>
          <p14:tracePt t="35961" x="5324475" y="3662363"/>
          <p14:tracePt t="35978" x="5434013" y="3671888"/>
          <p14:tracePt t="35995" x="5553075" y="3671888"/>
          <p14:tracePt t="36011" x="5614988" y="3671888"/>
          <p14:tracePt t="36028" x="5672138" y="3671888"/>
          <p14:tracePt t="36045" x="5710238" y="3676650"/>
          <p14:tracePt t="36061" x="5734050" y="3676650"/>
          <p14:tracePt t="36078" x="5743575" y="3676650"/>
          <p14:tracePt t="36096" x="5753100" y="3676650"/>
          <p14:tracePt t="36111" x="5781675" y="3676650"/>
          <p14:tracePt t="36129" x="5819775" y="3681413"/>
          <p14:tracePt t="36145" x="5967413" y="3681413"/>
          <p14:tracePt t="36161" x="6048375" y="3681413"/>
          <p14:tracePt t="36178" x="6143625" y="3681413"/>
          <p14:tracePt t="36195" x="6224588" y="3681413"/>
          <p14:tracePt t="36212" x="6229350" y="3681413"/>
          <p14:tracePt t="36691" x="6238875" y="3681413"/>
          <p14:tracePt t="36695" x="6253163" y="3676650"/>
          <p14:tracePt t="36712" x="6276975" y="3667125"/>
          <p14:tracePt t="36728" x="6315075" y="3662363"/>
          <p14:tracePt t="36745" x="6348413" y="3652838"/>
          <p14:tracePt t="36761" x="6353175" y="3652838"/>
          <p14:tracePt t="36778" x="6357938" y="3652838"/>
          <p14:tracePt t="38961" x="6357938" y="3657600"/>
          <p14:tracePt t="38971" x="6357938" y="3671888"/>
          <p14:tracePt t="38979" x="6357938" y="3681413"/>
          <p14:tracePt t="38994" x="6338888" y="3729038"/>
          <p14:tracePt t="39011" x="6281738" y="3805238"/>
          <p14:tracePt t="39028" x="6167438" y="3867150"/>
          <p14:tracePt t="39044" x="5705475" y="4029075"/>
          <p14:tracePt t="39061" x="5476875" y="4095750"/>
          <p14:tracePt t="39078" x="5057775" y="4186238"/>
          <p14:tracePt t="39094" x="4581525" y="4271963"/>
          <p14:tracePt t="39112" x="4162425" y="4305300"/>
          <p14:tracePt t="39128" x="3743325" y="4386263"/>
          <p14:tracePt t="39144" x="3543300" y="4429125"/>
          <p14:tracePt t="39161" x="3262313" y="4491038"/>
          <p14:tracePt t="39178" x="3014663" y="4514850"/>
          <p14:tracePt t="39194" x="2805113" y="4524375"/>
          <p14:tracePt t="39211" x="2462213" y="4514850"/>
          <p14:tracePt t="39228" x="2352675" y="4505325"/>
          <p14:tracePt t="39244" x="2224088" y="4505325"/>
          <p14:tracePt t="39262" x="2152650" y="4500563"/>
          <p14:tracePt t="39278" x="2043113" y="4486275"/>
          <p14:tracePt t="39294" x="1938338" y="4467225"/>
          <p14:tracePt t="39311" x="1876425" y="4457700"/>
          <p14:tracePt t="39328" x="1866900" y="4452938"/>
          <p14:tracePt t="39344" x="1847850" y="4429125"/>
          <p14:tracePt t="39362" x="1833563" y="4410075"/>
          <p14:tracePt t="39379" x="1819275" y="4386263"/>
          <p14:tracePt t="39394" x="1814513" y="4371975"/>
          <p14:tracePt t="39413" x="1819275" y="4348163"/>
          <p14:tracePt t="39429" x="1862138" y="4319588"/>
          <p14:tracePt t="39444" x="1895475" y="4305300"/>
          <p14:tracePt t="39462" x="1966913" y="4271963"/>
          <p14:tracePt t="39478" x="2076450" y="4243388"/>
          <p14:tracePt t="39494" x="2219325" y="4219575"/>
          <p14:tracePt t="39512" x="2262188" y="4210050"/>
          <p14:tracePt t="39528" x="2266950" y="4210050"/>
          <p14:tracePt t="39561" x="2281238" y="4210050"/>
          <p14:tracePt t="39578" x="2295525" y="4210050"/>
          <p14:tracePt t="39594" x="2362200" y="4210050"/>
          <p14:tracePt t="39612" x="2433638" y="4214813"/>
          <p14:tracePt t="39628" x="2481263" y="4229100"/>
          <p14:tracePt t="39644" x="2609850" y="4229100"/>
          <p14:tracePt t="39661" x="2647950" y="4229100"/>
          <p14:tracePt t="39678" x="2700338" y="4224338"/>
          <p14:tracePt t="39695" x="2724150" y="4219575"/>
          <p14:tracePt t="39711" x="2728913" y="4219575"/>
          <p14:tracePt t="39744" x="2733675" y="4219575"/>
          <p14:tracePt t="39762" x="2771775" y="4200525"/>
          <p14:tracePt t="39778" x="2871788" y="4162425"/>
          <p14:tracePt t="39795" x="2905125" y="4148138"/>
          <p14:tracePt t="39811" x="2909888" y="4143375"/>
          <p14:tracePt t="39865" x="2909888" y="4138613"/>
          <p14:tracePt t="39905" x="2905125" y="4138613"/>
          <p14:tracePt t="39914" x="2905125" y="4133850"/>
          <p14:tracePt t="39929" x="2895600" y="4119563"/>
          <p14:tracePt t="39945" x="2890838" y="4114800"/>
          <p14:tracePt t="39961" x="2881313" y="4100513"/>
          <p14:tracePt t="39978" x="2881313" y="4095750"/>
          <p14:tracePt t="40011" x="2876550" y="4090988"/>
          <p14:tracePt t="40028" x="2867025" y="4081463"/>
          <p14:tracePt t="40046" x="2857500" y="4071938"/>
          <p14:tracePt t="40061" x="2857500" y="4057650"/>
          <p14:tracePt t="40077" x="2852738" y="4057650"/>
          <p14:tracePt t="40094" x="2852738" y="4052888"/>
          <p14:tracePt t="40138" x="2852738" y="4043363"/>
          <p14:tracePt t="40148" x="2852738" y="4038600"/>
          <p14:tracePt t="40161" x="2857500" y="4014788"/>
          <p14:tracePt t="40178" x="2876550" y="3995738"/>
          <p14:tracePt t="40194" x="2895600" y="3981450"/>
          <p14:tracePt t="40481" x="2900363" y="3981450"/>
          <p14:tracePt t="40500" x="2905125" y="3981450"/>
          <p14:tracePt t="40520" x="2909888" y="3986213"/>
          <p14:tracePt t="40531" x="2919413" y="3995738"/>
          <p14:tracePt t="40540" x="2933700" y="4000500"/>
          <p14:tracePt t="40561" x="2967038" y="4010025"/>
          <p14:tracePt t="40578" x="2981325" y="4019550"/>
          <p14:tracePt t="40594" x="2995613" y="4024313"/>
          <p14:tracePt t="40611" x="3009900" y="4024313"/>
          <p14:tracePt t="40628" x="3014663" y="4029075"/>
          <p14:tracePt t="40644" x="3067050" y="4043363"/>
          <p14:tracePt t="40661" x="3105150" y="4048125"/>
          <p14:tracePt t="40678" x="3176588" y="4062413"/>
          <p14:tracePt t="40694" x="3214688" y="4062413"/>
          <p14:tracePt t="40710" x="3224213" y="4062413"/>
          <p14:tracePt t="40755" x="3233738" y="4062413"/>
          <p14:tracePt t="40765" x="3238500" y="4062413"/>
          <p14:tracePt t="40777" x="3290888" y="4062413"/>
          <p14:tracePt t="40794" x="3338513" y="4062413"/>
          <p14:tracePt t="40811" x="3400425" y="4062413"/>
          <p14:tracePt t="40828" x="3414713" y="4062413"/>
          <p14:tracePt t="40844" x="3424238" y="4062413"/>
          <p14:tracePt t="40861" x="3429000" y="4062413"/>
          <p14:tracePt t="40894" x="3438525" y="4062413"/>
          <p14:tracePt t="40911" x="3476625" y="4052888"/>
          <p14:tracePt t="40928" x="3529013" y="4043363"/>
          <p14:tracePt t="40945" x="3552825" y="4033838"/>
          <p14:tracePt t="40961" x="3586163" y="4019550"/>
          <p14:tracePt t="41258" x="3590925" y="4019550"/>
          <p14:tracePt t="41265" x="3600450" y="4019550"/>
          <p14:tracePt t="41278" x="3605213" y="4014788"/>
          <p14:tracePt t="41294" x="3619500" y="4014788"/>
          <p14:tracePt t="41311" x="3633788" y="4010025"/>
          <p14:tracePt t="41327" x="3643313" y="4010025"/>
          <p14:tracePt t="41344" x="3648075" y="4010025"/>
          <p14:tracePt t="41391" x="3648075" y="4005263"/>
          <p14:tracePt t="41422" x="3652838" y="4005263"/>
          <p14:tracePt t="41916" x="3657600" y="4005263"/>
          <p14:tracePt t="41928" x="3662363" y="4005263"/>
          <p14:tracePt t="41937" x="3671888" y="4005263"/>
          <p14:tracePt t="41944" x="3681413" y="4005263"/>
          <p14:tracePt t="41960" x="3700463" y="4005263"/>
          <p14:tracePt t="41978" x="3724275" y="4005263"/>
          <p14:tracePt t="41994" x="3743325" y="4010025"/>
          <p14:tracePt t="42010" x="3795713" y="4010025"/>
          <p14:tracePt t="42027" x="3814763" y="4010025"/>
          <p14:tracePt t="42044" x="3819525" y="4010025"/>
          <p14:tracePt t="42077" x="3824288" y="4010025"/>
          <p14:tracePt t="42094" x="3838575" y="4010025"/>
          <p14:tracePt t="42111" x="3881438" y="4014788"/>
          <p14:tracePt t="42128" x="3919538" y="4014788"/>
          <p14:tracePt t="42144" x="3957638" y="4019550"/>
          <p14:tracePt t="42161" x="3981450" y="4019550"/>
          <p14:tracePt t="42177" x="4024313" y="4019550"/>
          <p14:tracePt t="42194" x="4048125" y="4019550"/>
          <p14:tracePt t="42211" x="4057650" y="4019550"/>
          <p14:tracePt t="42228" x="4062413" y="4019550"/>
          <p14:tracePt t="42478" x="4057650" y="4019550"/>
          <p14:tracePt t="42492" x="4038600" y="4019550"/>
          <p14:tracePt t="42500" x="4014788" y="4019550"/>
          <p14:tracePt t="42510" x="3976688" y="4024313"/>
          <p14:tracePt t="42528" x="3890963" y="4024313"/>
          <p14:tracePt t="42544" x="3790950" y="4043363"/>
          <p14:tracePt t="42560" x="3733800" y="4043363"/>
          <p14:tracePt t="42577" x="3709988" y="4043363"/>
          <p14:tracePt t="42653" x="3709988" y="4048125"/>
          <p14:tracePt t="42679" x="3709988" y="4052888"/>
          <p14:tracePt t="42687" x="3705225" y="4052888"/>
          <p14:tracePt t="42695" x="3705225" y="4057650"/>
          <p14:tracePt t="42711" x="3700463" y="4067175"/>
          <p14:tracePt t="42728" x="3695700" y="4076700"/>
          <p14:tracePt t="42744" x="3690938" y="4081463"/>
          <p14:tracePt t="42761" x="3690938" y="4090988"/>
          <p14:tracePt t="42777" x="3690938" y="4095750"/>
          <p14:tracePt t="42797" x="3690938" y="4100513"/>
          <p14:tracePt t="42822" x="3690938" y="4110038"/>
          <p14:tracePt t="42835" x="3690938" y="4114800"/>
          <p14:tracePt t="42844" x="3690938" y="4119563"/>
          <p14:tracePt t="42860" x="3690938" y="4133850"/>
          <p14:tracePt t="42878" x="3690938" y="4138613"/>
          <p14:tracePt t="42894" x="3690938" y="4152900"/>
          <p14:tracePt t="42911" x="3690938" y="4157663"/>
          <p14:tracePt t="42928" x="3690938" y="4171950"/>
          <p14:tracePt t="42945" x="3690938" y="4176713"/>
          <p14:tracePt t="42961" x="3690938" y="4186238"/>
          <p14:tracePt t="43726" x="3695700" y="4191000"/>
          <p14:tracePt t="44168" x="3700463" y="4191000"/>
          <p14:tracePt t="44177" x="3700463" y="4195763"/>
          <p14:tracePt t="44188" x="3700463" y="4200525"/>
          <p14:tracePt t="44197" x="3705225" y="4200525"/>
          <p14:tracePt t="44212" x="3705225" y="4205288"/>
          <p14:tracePt t="44315" x="3709988" y="4205288"/>
          <p14:tracePt t="47092" x="3709988" y="42100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7262" y="803241"/>
                <a:ext cx="8397712" cy="4230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The superluminal Lorentz transformation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superluminal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transforms a subliminal reference frame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in a superluminal frame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 This operator must satisfy the following terms:</a:t>
                </a: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superluminal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ϯ</m:t>
                          </m:r>
                        </m:sup>
                      </m:sSup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superluminal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superluminal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superluminal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sz="6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We use the explicit form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superluminal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has been proposed. It reads: 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superluminal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:endParaRPr lang="en-US" sz="6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To obtain the tachyonic Dirac equation, we perform the following transformation on the Dirac spinor: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 𝜓=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superluminal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𝜓=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superluminal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:endParaRPr lang="en-US" sz="6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Since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 solution of the ordinary Dirac equation, we can write: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𝟙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superluminal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p>
                        <m:sSup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superluminal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62" y="803241"/>
                <a:ext cx="8397712" cy="4230902"/>
              </a:xfrm>
              <a:prstGeom prst="rect">
                <a:avLst/>
              </a:prstGeom>
              <a:blipFill>
                <a:blip r:embed="rId4"/>
                <a:stretch>
                  <a:fillRect l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43A06D35-3331-9940-AEE0-7E455314EBE3}"/>
              </a:ext>
            </a:extLst>
          </p:cNvPr>
          <p:cNvSpPr txBox="1">
            <a:spLocks/>
          </p:cNvSpPr>
          <p:nvPr/>
        </p:nvSpPr>
        <p:spPr>
          <a:xfrm>
            <a:off x="692502" y="100026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B5FFBF"/>
                </a:solidFill>
                <a:latin typeface="+mj-lt"/>
                <a:ea typeface="B Nazanin" charset="0"/>
              </a:rPr>
              <a:t>Tachyonic Dirac Equation Through Superluminal Lorentz Transformation of Dirac Wave Functions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99209-D3B4-244E-BE3B-A48CF2D281FC}"/>
              </a:ext>
            </a:extLst>
          </p:cNvPr>
          <p:cNvSpPr/>
          <p:nvPr/>
        </p:nvSpPr>
        <p:spPr>
          <a:xfrm>
            <a:off x="8771782" y="4813883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 smtClean="0">
                <a:solidFill>
                  <a:srgbClr val="D6FFCF"/>
                </a:solidFill>
                <a:latin typeface="Quantico"/>
                <a:sym typeface="Quantico"/>
              </a:rPr>
              <a:t>15</a:t>
            </a:r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4502"/>
      </p:ext>
    </p:extLst>
  </p:cSld>
  <p:clrMapOvr>
    <a:masterClrMapping/>
  </p:clrMapOvr>
  <p:transition advTm="1509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3" x="400050" y="3733800"/>
          <p14:tracePt t="2382" x="400050" y="3729038"/>
          <p14:tracePt t="2388" x="395288" y="3724275"/>
          <p14:tracePt t="2399" x="381000" y="3719513"/>
          <p14:tracePt t="2415" x="371475" y="3705225"/>
          <p14:tracePt t="2432" x="371475" y="3700463"/>
          <p14:tracePt t="2450" x="361950" y="3690938"/>
          <p14:tracePt t="2465" x="357188" y="3676650"/>
          <p14:tracePt t="2483" x="352425" y="3671888"/>
          <p14:tracePt t="2499" x="352425" y="3667125"/>
          <p14:tracePt t="2533" x="347663" y="3667125"/>
          <p14:tracePt t="2691" x="347663" y="3662363"/>
          <p14:tracePt t="2701" x="347663" y="3643313"/>
          <p14:tracePt t="2706" x="347663" y="3624263"/>
          <p14:tracePt t="2715" x="347663" y="3595688"/>
          <p14:tracePt t="2732" x="347663" y="3548063"/>
          <p14:tracePt t="2748" x="333375" y="3481388"/>
          <p14:tracePt t="2765" x="319088" y="3419475"/>
          <p14:tracePt t="2782" x="300038" y="3324225"/>
          <p14:tracePt t="2799" x="276225" y="3200400"/>
          <p14:tracePt t="2815" x="276225" y="3090863"/>
          <p14:tracePt t="2832" x="271463" y="3024188"/>
          <p14:tracePt t="2849" x="271463" y="2738438"/>
          <p14:tracePt t="2865" x="271463" y="2595563"/>
          <p14:tracePt t="2882" x="285750" y="2314575"/>
          <p14:tracePt t="2898" x="328613" y="2033588"/>
          <p14:tracePt t="2915" x="352425" y="1976438"/>
          <p14:tracePt t="2932" x="381000" y="1933575"/>
          <p14:tracePt t="2948" x="385763" y="1919288"/>
          <p14:tracePt t="2966" x="390525" y="1909763"/>
          <p14:tracePt t="2983" x="400050" y="1890713"/>
          <p14:tracePt t="2999" x="409575" y="1862138"/>
          <p14:tracePt t="3016" x="419100" y="1833563"/>
          <p14:tracePt t="3032" x="419100" y="1824038"/>
          <p14:tracePt t="3049" x="423863" y="1785938"/>
          <p14:tracePt t="3065" x="433388" y="1704975"/>
          <p14:tracePt t="3082" x="452438" y="1652588"/>
          <p14:tracePt t="3099" x="461963" y="1624013"/>
          <p14:tracePt t="3156" x="461963" y="1619250"/>
          <p14:tracePt t="3162" x="461963" y="1614488"/>
          <p14:tracePt t="3172" x="461963" y="1609725"/>
          <p14:tracePt t="3182" x="461963" y="1590675"/>
          <p14:tracePt t="3199" x="461963" y="1581150"/>
          <p14:tracePt t="3215" x="461963" y="1557338"/>
          <p14:tracePt t="3232" x="461963" y="1552575"/>
          <p14:tracePt t="3249" x="461963" y="1538288"/>
          <p14:tracePt t="3265" x="466725" y="1514475"/>
          <p14:tracePt t="3283" x="471488" y="1462088"/>
          <p14:tracePt t="3299" x="471488" y="1428750"/>
          <p14:tracePt t="3316" x="471488" y="1414463"/>
          <p14:tracePt t="3333" x="471488" y="1404938"/>
          <p14:tracePt t="3350" x="471488" y="1381125"/>
          <p14:tracePt t="3366" x="471488" y="1371600"/>
          <p14:tracePt t="3383" x="471488" y="1352550"/>
          <p14:tracePt t="3399" x="471488" y="1343025"/>
          <p14:tracePt t="68286" x="471488" y="1347788"/>
          <p14:tracePt t="68293" x="481013" y="1357313"/>
          <p14:tracePt t="68307" x="485775" y="1376363"/>
          <p14:tracePt t="68324" x="500063" y="1404938"/>
          <p14:tracePt t="68342" x="504825" y="1409700"/>
          <p14:tracePt t="68345" x="504825" y="1414463"/>
          <p14:tracePt t="68357" x="509588" y="1423988"/>
          <p14:tracePt t="68391" x="509588" y="1428750"/>
          <p14:tracePt t="68426" x="514350" y="1428750"/>
          <p14:tracePt t="68435" x="514350" y="1433513"/>
          <p14:tracePt t="68449" x="514350" y="1438275"/>
          <p14:tracePt t="68458" x="514350" y="1447800"/>
          <p14:tracePt t="68474" x="514350" y="1457325"/>
          <p14:tracePt t="68491" x="519113" y="1462088"/>
          <p14:tracePt t="68507" x="519113" y="1466850"/>
          <p14:tracePt t="68551" x="519113" y="1476375"/>
          <p14:tracePt t="68560" x="519113" y="1485900"/>
          <p14:tracePt t="68574" x="533400" y="1504950"/>
          <p14:tracePt t="68591" x="552450" y="1533525"/>
          <p14:tracePt t="68608" x="576263" y="1557338"/>
          <p14:tracePt t="68623" x="657225" y="1619250"/>
          <p14:tracePt t="68641" x="685800" y="1638300"/>
          <p14:tracePt t="68658" x="714375" y="1647825"/>
          <p14:tracePt t="68674" x="738188" y="1652588"/>
          <p14:tracePt t="68690" x="766763" y="1671638"/>
          <p14:tracePt t="68707" x="847725" y="1690688"/>
          <p14:tracePt t="68724" x="938213" y="1709738"/>
          <p14:tracePt t="68742" x="1109663" y="1733550"/>
          <p14:tracePt t="68757" x="1276350" y="1747838"/>
          <p14:tracePt t="68775" x="1357313" y="1752600"/>
          <p14:tracePt t="68792" x="1438275" y="1762125"/>
          <p14:tracePt t="68807" x="1481138" y="1762125"/>
          <p14:tracePt t="68864" x="1490663" y="1762125"/>
          <p14:tracePt t="68869" x="1495425" y="1757363"/>
          <p14:tracePt t="68879" x="1509713" y="1747838"/>
          <p14:tracePt t="68891" x="1538288" y="1714500"/>
          <p14:tracePt t="68908" x="1581150" y="1695450"/>
          <p14:tracePt t="68924" x="1666875" y="1662113"/>
          <p14:tracePt t="68941" x="1743075" y="1638300"/>
          <p14:tracePt t="68957" x="1766888" y="1628775"/>
          <p14:tracePt t="68975" x="1814513" y="1614488"/>
          <p14:tracePt t="68990" x="1833563" y="1609725"/>
          <p14:tracePt t="69007" x="1905000" y="1595438"/>
          <p14:tracePt t="69024" x="1943100" y="1590675"/>
          <p14:tracePt t="69041" x="2038350" y="1585913"/>
          <p14:tracePt t="69057" x="2114550" y="1581150"/>
          <p14:tracePt t="69074" x="2228850" y="1562100"/>
          <p14:tracePt t="69091" x="2247900" y="1562100"/>
          <p14:tracePt t="69107" x="2286000" y="1562100"/>
          <p14:tracePt t="69124" x="2381250" y="1566863"/>
          <p14:tracePt t="69140" x="2428875" y="1566863"/>
          <p14:tracePt t="69158" x="2495550" y="1566863"/>
          <p14:tracePt t="69175" x="2514600" y="1566863"/>
          <p14:tracePt t="69191" x="2547938" y="1566863"/>
          <p14:tracePt t="69207" x="2571750" y="1571625"/>
          <p14:tracePt t="69226" x="2586038" y="1571625"/>
          <p14:tracePt t="69241" x="2590800" y="1571625"/>
          <p14:tracePt t="69261" x="2595563" y="1571625"/>
          <p14:tracePt t="69276" x="2600325" y="1571625"/>
          <p14:tracePt t="69290" x="2619375" y="1581150"/>
          <p14:tracePt t="69307" x="2781300" y="1619250"/>
          <p14:tracePt t="69325" x="2957513" y="1657350"/>
          <p14:tracePt t="69341" x="3162300" y="1681163"/>
          <p14:tracePt t="69342" x="3309938" y="1700213"/>
          <p14:tracePt t="69357" x="3648075" y="1714500"/>
          <p14:tracePt t="69374" x="3781425" y="1714500"/>
          <p14:tracePt t="69391" x="3819525" y="1714500"/>
          <p14:tracePt t="69412" x="3814763" y="1714500"/>
          <p14:tracePt t="69424" x="3757613" y="1709738"/>
          <p14:tracePt t="69441" x="3724275" y="1709738"/>
          <p14:tracePt t="69457" x="3700463" y="1704975"/>
          <p14:tracePt t="69491" x="3695700" y="1704975"/>
          <p14:tracePt t="69545" x="3690938" y="1700213"/>
          <p14:tracePt t="69554" x="3681413" y="1700213"/>
          <p14:tracePt t="69560" x="3652838" y="1695450"/>
          <p14:tracePt t="69574" x="3581400" y="1676400"/>
          <p14:tracePt t="69591" x="3529013" y="1657350"/>
          <p14:tracePt t="69607" x="3476625" y="1652588"/>
          <p14:tracePt t="69624" x="3348038" y="1633538"/>
          <p14:tracePt t="69640" x="3286125" y="1624013"/>
          <p14:tracePt t="69658" x="3262313" y="1619250"/>
          <p14:tracePt t="69734" x="3257550" y="1619250"/>
          <p14:tracePt t="69771" x="3252788" y="1619250"/>
          <p14:tracePt t="69777" x="3252788" y="1614488"/>
          <p14:tracePt t="69835" x="3248025" y="1614488"/>
          <p14:tracePt t="69915" x="3248025" y="1609725"/>
          <p14:tracePt t="70169" x="3248025" y="1619250"/>
          <p14:tracePt t="70191" x="3248025" y="1647825"/>
          <p14:tracePt t="70207" x="3248025" y="1657350"/>
          <p14:tracePt t="70224" x="3248025" y="1690688"/>
          <p14:tracePt t="70240" x="3257550" y="1762125"/>
          <p14:tracePt t="70258" x="3257550" y="1814513"/>
          <p14:tracePt t="70273" x="3262313" y="1914525"/>
          <p14:tracePt t="70291" x="3262313" y="1962150"/>
          <p14:tracePt t="70307" x="3262313" y="1995488"/>
          <p14:tracePt t="70324" x="3262313" y="2024063"/>
          <p14:tracePt t="70340" x="3262313" y="2047875"/>
          <p14:tracePt t="70344" x="3262313" y="2052638"/>
          <p14:tracePt t="70357" x="3262313" y="2057400"/>
          <p14:tracePt t="70374" x="3262313" y="2066925"/>
          <p14:tracePt t="70546" x="3262313" y="2057400"/>
          <p14:tracePt t="70552" x="3262313" y="2033588"/>
          <p14:tracePt t="70562" x="3262313" y="2005013"/>
          <p14:tracePt t="70574" x="3262313" y="1976438"/>
          <p14:tracePt t="70590" x="3262313" y="1914525"/>
          <p14:tracePt t="70607" x="3262313" y="1881188"/>
          <p14:tracePt t="70624" x="3262313" y="1847850"/>
          <p14:tracePt t="70640" x="3262313" y="1804988"/>
          <p14:tracePt t="70657" x="3262313" y="1785938"/>
          <p14:tracePt t="70675" x="3262313" y="1781175"/>
          <p14:tracePt t="70691" x="3262313" y="1776413"/>
          <p14:tracePt t="70724" x="3267075" y="1757363"/>
          <p14:tracePt t="70741" x="3276600" y="1733550"/>
          <p14:tracePt t="70757" x="3276600" y="1709738"/>
          <p14:tracePt t="70773" x="3286125" y="1681163"/>
          <p14:tracePt t="70791" x="3286125" y="1652588"/>
          <p14:tracePt t="70807" x="3290888" y="1628775"/>
          <p14:tracePt t="70824" x="3295650" y="1609725"/>
          <p14:tracePt t="70840" x="3295650" y="1604963"/>
          <p14:tracePt t="71029" x="3295650" y="1609725"/>
          <p14:tracePt t="71036" x="3295650" y="1619250"/>
          <p14:tracePt t="71043" x="3295650" y="1633538"/>
          <p14:tracePt t="71057" x="3295650" y="1643063"/>
          <p14:tracePt t="71074" x="3281363" y="1714500"/>
          <p14:tracePt t="71092" x="3271838" y="1771650"/>
          <p14:tracePt t="71107" x="3262313" y="1814513"/>
          <p14:tracePt t="71123" x="3248025" y="1847850"/>
          <p14:tracePt t="71140" x="3243263" y="1862138"/>
          <p14:tracePt t="71245" x="3238500" y="1862138"/>
          <p14:tracePt t="71312" x="3238500" y="1857375"/>
          <p14:tracePt t="71317" x="3233738" y="1847850"/>
          <p14:tracePt t="71326" x="3224213" y="1828800"/>
          <p14:tracePt t="71340" x="3209925" y="1814513"/>
          <p14:tracePt t="71357" x="3200400" y="1766888"/>
          <p14:tracePt t="71374" x="3195638" y="1719263"/>
          <p14:tracePt t="71391" x="3181350" y="1695450"/>
          <p14:tracePt t="71408" x="3181350" y="1681163"/>
          <p14:tracePt t="71424" x="3176588" y="1666875"/>
          <p14:tracePt t="71440" x="3176588" y="1643063"/>
          <p14:tracePt t="71457" x="3176588" y="1633538"/>
          <p14:tracePt t="71474" x="3186113" y="1609725"/>
          <p14:tracePt t="71490" x="3186113" y="1590675"/>
          <p14:tracePt t="71507" x="3186113" y="1581150"/>
          <p14:tracePt t="75664" x="3186113" y="1585913"/>
          <p14:tracePt t="75667" x="3186113" y="1595438"/>
          <p14:tracePt t="75682" x="3186113" y="1600200"/>
          <p14:tracePt t="75691" x="3186113" y="1604963"/>
          <p14:tracePt t="75707" x="3190875" y="1614488"/>
          <p14:tracePt t="75724" x="3200400" y="1638300"/>
          <p14:tracePt t="75740" x="3214688" y="1676400"/>
          <p14:tracePt t="75756" x="3228975" y="1704975"/>
          <p14:tracePt t="75774" x="3233738" y="1719263"/>
          <p14:tracePt t="75790" x="3252788" y="1762125"/>
          <p14:tracePt t="75808" x="3267075" y="1785938"/>
          <p14:tracePt t="75824" x="3290888" y="1824038"/>
          <p14:tracePt t="75840" x="3319463" y="1862138"/>
          <p14:tracePt t="75843" x="3324225" y="1876425"/>
          <p14:tracePt t="75857" x="3324225" y="1885950"/>
          <p14:tracePt t="75875" x="3333750" y="1909763"/>
          <p14:tracePt t="75889" x="3338513" y="1919288"/>
          <p14:tracePt t="75906" x="3352800" y="1938338"/>
          <p14:tracePt t="75924" x="3367088" y="1971675"/>
          <p14:tracePt t="75940" x="3390900" y="1995488"/>
          <p14:tracePt t="75957" x="3400425" y="2009775"/>
          <p14:tracePt t="75974" x="3414713" y="2033588"/>
          <p14:tracePt t="75990" x="3419475" y="2043113"/>
          <p14:tracePt t="76007" x="3429000" y="2052638"/>
          <p14:tracePt t="76024" x="3448050" y="2066925"/>
          <p14:tracePt t="76040" x="3462338" y="2090738"/>
          <p14:tracePt t="76057" x="3490913" y="2119313"/>
          <p14:tracePt t="76074" x="3509963" y="2138363"/>
          <p14:tracePt t="76090" x="3524250" y="2157413"/>
          <p14:tracePt t="76107" x="3538538" y="2176463"/>
          <p14:tracePt t="76124" x="3552825" y="2190750"/>
          <p14:tracePt t="76139" x="3576638" y="2214563"/>
          <p14:tracePt t="76156" x="3614738" y="2238375"/>
          <p14:tracePt t="76173" x="3648075" y="2252663"/>
          <p14:tracePt t="76189" x="3657600" y="2262188"/>
          <p14:tracePt t="76206" x="3695700" y="2281238"/>
          <p14:tracePt t="76224" x="3714750" y="2290763"/>
          <p14:tracePt t="76240" x="3762375" y="2300288"/>
          <p14:tracePt t="76256" x="3814763" y="2319338"/>
          <p14:tracePt t="76273" x="3862388" y="2328863"/>
          <p14:tracePt t="76445" x="3871913" y="2328863"/>
          <p14:tracePt t="76450" x="3876675" y="2328863"/>
          <p14:tracePt t="76460" x="3895725" y="2333625"/>
          <p14:tracePt t="76473" x="3919538" y="2347913"/>
          <p14:tracePt t="76506" x="3924300" y="2347913"/>
          <p14:tracePt t="76658" x="3948113" y="2376488"/>
          <p14:tracePt t="76667" x="3967163" y="2405063"/>
          <p14:tracePt t="76690" x="3990975" y="2414588"/>
          <p14:tracePt t="76706" x="3995738" y="2414588"/>
          <p14:tracePt t="76910" x="4000500" y="2424113"/>
          <p14:tracePt t="76916" x="4005263" y="2433638"/>
          <p14:tracePt t="76926" x="4005263" y="2443163"/>
          <p14:tracePt t="76940" x="4014788" y="2462213"/>
          <p14:tracePt t="76956" x="4024313" y="2481263"/>
          <p14:tracePt t="76973" x="4029075" y="2495550"/>
          <p14:tracePt t="79905" x="4029075" y="2509838"/>
          <p14:tracePt t="79912" x="4029075" y="2514600"/>
          <p14:tracePt t="79924" x="4029075" y="2519363"/>
          <p14:tracePt t="79940" x="4024313" y="2524125"/>
          <p14:tracePt t="79956" x="3914775" y="2595563"/>
          <p14:tracePt t="79974" x="3829050" y="2643188"/>
          <p14:tracePt t="79990" x="3786188" y="2647950"/>
          <p14:tracePt t="80006" x="3743325" y="2662238"/>
          <p14:tracePt t="80023" x="3729038" y="2667000"/>
          <p14:tracePt t="80039" x="3709988" y="2671763"/>
          <p14:tracePt t="80056" x="3700463" y="2671763"/>
          <p14:tracePt t="80072" x="3643313" y="2676525"/>
          <p14:tracePt t="80089" x="3533775" y="2681288"/>
          <p14:tracePt t="80106" x="3438525" y="2681288"/>
          <p14:tracePt t="80122" x="3395663" y="2681288"/>
          <p14:tracePt t="80139" x="3386138" y="2681288"/>
          <p14:tracePt t="80156" x="3371850" y="2690813"/>
          <p14:tracePt t="80173" x="3367088" y="2695575"/>
          <p14:tracePt t="80189" x="3367088" y="2709863"/>
          <p14:tracePt t="80206" x="3367088" y="2719388"/>
          <p14:tracePt t="80223" x="3367088" y="2724150"/>
          <p14:tracePt t="80240" x="3367088" y="2728913"/>
          <p14:tracePt t="80256" x="3367088" y="2733675"/>
          <p14:tracePt t="80283" x="3367088" y="2738438"/>
          <p14:tracePt t="80299" x="3367088" y="2743200"/>
          <p14:tracePt t="80305" x="3367088" y="2747963"/>
          <p14:tracePt t="80323" x="3367088" y="2757488"/>
          <p14:tracePt t="80339" x="3367088" y="2762250"/>
          <p14:tracePt t="80419" x="3367088" y="2767013"/>
          <p14:tracePt t="103709" x="3395663" y="2771775"/>
          <p14:tracePt t="103720" x="3409950" y="2781300"/>
          <p14:tracePt t="103724" x="3448050" y="2800350"/>
          <p14:tracePt t="103737" x="3490913" y="2824163"/>
          <p14:tracePt t="103753" x="3590925" y="2838450"/>
          <p14:tracePt t="103770" x="3690938" y="2852738"/>
          <p14:tracePt t="103786" x="3771900" y="2867025"/>
          <p14:tracePt t="103803" x="3905250" y="2876550"/>
          <p14:tracePt t="103820" x="3962400" y="2876550"/>
          <p14:tracePt t="103836" x="3962400" y="2881313"/>
          <p14:tracePt t="104031" x="3957638" y="2881313"/>
          <p14:tracePt t="104041" x="3943350" y="2886075"/>
          <p14:tracePt t="104045" x="3929063" y="2886075"/>
          <p14:tracePt t="104052" x="3919538" y="2886075"/>
          <p14:tracePt t="104070" x="3862388" y="2895600"/>
          <p14:tracePt t="104086" x="3767138" y="2909888"/>
          <p14:tracePt t="104103" x="3714750" y="2909888"/>
          <p14:tracePt t="104120" x="3600450" y="2928938"/>
          <p14:tracePt t="104137" x="3509963" y="2943225"/>
          <p14:tracePt t="104153" x="3448050" y="2943225"/>
          <p14:tracePt t="104169" x="3371850" y="2947988"/>
          <p14:tracePt t="104186" x="3281363" y="2957513"/>
          <p14:tracePt t="104203" x="3214688" y="2967038"/>
          <p14:tracePt t="104220" x="3095625" y="2990850"/>
          <p14:tracePt t="104236" x="2990850" y="3024188"/>
          <p14:tracePt t="104253" x="2957513" y="3043238"/>
          <p14:tracePt t="104270" x="2943225" y="3048000"/>
          <p14:tracePt t="104286" x="2933700" y="3052763"/>
          <p14:tracePt t="104304" x="2914650" y="3062288"/>
          <p14:tracePt t="104320" x="2871788" y="3105150"/>
          <p14:tracePt t="104337" x="2833688" y="3128963"/>
          <p14:tracePt t="104339" x="2814638" y="3138488"/>
          <p14:tracePt t="104352" x="2800350" y="3167063"/>
          <p14:tracePt t="104369" x="2800350" y="3171825"/>
          <p14:tracePt t="104386" x="2795588" y="3171825"/>
          <p14:tracePt t="104403" x="2795588" y="3176588"/>
          <p14:tracePt t="104419" x="2790825" y="3186113"/>
          <p14:tracePt t="104436" x="2776538" y="3214688"/>
          <p14:tracePt t="104453" x="2762250" y="3233738"/>
          <p14:tracePt t="104470" x="2743200" y="3262313"/>
          <p14:tracePt t="104486" x="2700338" y="3300413"/>
          <p14:tracePt t="104504" x="2657475" y="3352800"/>
          <p14:tracePt t="104520" x="2586038" y="3476625"/>
          <p14:tracePt t="104536" x="2566988" y="3514725"/>
          <p14:tracePt t="104553" x="2562225" y="3529013"/>
          <p14:tracePt t="104570" x="2557463" y="3543300"/>
          <p14:tracePt t="104603" x="2557463" y="3548063"/>
          <p14:tracePt t="104620" x="2547938" y="3552825"/>
          <p14:tracePt t="104636" x="2538413" y="3552825"/>
          <p14:tracePt t="104653" x="2533650" y="3552825"/>
          <p14:tracePt t="104669" x="2528888" y="3557588"/>
          <p14:tracePt t="104686" x="2524125" y="3557588"/>
          <p14:tracePt t="104730" x="2524125" y="3562350"/>
          <p14:tracePt t="105565" x="2519363" y="3562350"/>
          <p14:tracePt t="105573" x="2514600" y="3562350"/>
          <p14:tracePt t="105586" x="2509838" y="3567113"/>
          <p14:tracePt t="105603" x="2505075" y="3567113"/>
          <p14:tracePt t="105619" x="2500313" y="3567113"/>
          <p14:tracePt t="105645" x="2495550" y="3567113"/>
          <p14:tracePt t="105665" x="2490788" y="3571875"/>
          <p14:tracePt t="105674" x="2486025" y="3571875"/>
          <p14:tracePt t="105685" x="2481263" y="3571875"/>
          <p14:tracePt t="105752" x="2476500" y="3571875"/>
          <p14:tracePt t="105760" x="2471738" y="3571875"/>
          <p14:tracePt t="105770" x="2462213" y="3576638"/>
          <p14:tracePt t="105786" x="2443163" y="3581400"/>
          <p14:tracePt t="105820" x="2438400" y="3581400"/>
          <p14:tracePt t="105836" x="2433638" y="3581400"/>
          <p14:tracePt t="105853" x="2419350" y="3581400"/>
          <p14:tracePt t="105869" x="2409825" y="3586163"/>
          <p14:tracePt t="105887" x="2395538" y="3590925"/>
          <p14:tracePt t="105903" x="2386013" y="3590925"/>
          <p14:tracePt t="105920" x="2371725" y="3590925"/>
          <p14:tracePt t="105935" x="2338388" y="3600450"/>
          <p14:tracePt t="105953" x="2319338" y="3605213"/>
          <p14:tracePt t="105969" x="2309813" y="3609975"/>
          <p14:tracePt t="105985" x="2295525" y="3609975"/>
          <p14:tracePt t="106003" x="2290763" y="3614738"/>
          <p14:tracePt t="106257" x="2281238" y="3614738"/>
          <p14:tracePt t="107502" x="2281238" y="3619500"/>
          <p14:tracePt t="107507" x="2281238" y="3624263"/>
          <p14:tracePt t="107523" x="2281238" y="3633788"/>
          <p14:tracePt t="107537" x="2281238" y="3638550"/>
          <p14:tracePt t="107853" x="2295525" y="3648075"/>
          <p14:tracePt t="107864" x="2319338" y="3681413"/>
          <p14:tracePt t="107869" x="2324100" y="3686175"/>
          <p14:tracePt t="107885" x="2362200" y="3695700"/>
          <p14:tracePt t="107903" x="2414588" y="3714750"/>
          <p14:tracePt t="107920" x="2438400" y="3724275"/>
          <p14:tracePt t="107935" x="2443163" y="3729038"/>
          <p14:tracePt t="107953" x="2447925" y="3729038"/>
          <p14:tracePt t="107970" x="2457450" y="3733800"/>
          <p14:tracePt t="107986" x="2505075" y="3748088"/>
          <p14:tracePt t="108003" x="2600325" y="3781425"/>
          <p14:tracePt t="108019" x="2652713" y="3800475"/>
          <p14:tracePt t="108035" x="2790825" y="3838575"/>
          <p14:tracePt t="108052" x="2871788" y="3867150"/>
          <p14:tracePt t="108069" x="2962275" y="3871913"/>
          <p14:tracePt t="108085" x="3143250" y="3881438"/>
          <p14:tracePt t="108102" x="3228975" y="3881438"/>
          <p14:tracePt t="108119" x="3333750" y="3881438"/>
          <p14:tracePt t="108135" x="3433763" y="3886200"/>
          <p14:tracePt t="108152" x="3505200" y="3886200"/>
          <p14:tracePt t="108169" x="3700463" y="3910013"/>
          <p14:tracePt t="108185" x="3819525" y="3914775"/>
          <p14:tracePt t="108203" x="4019550" y="3924300"/>
          <p14:tracePt t="108219" x="4191000" y="3924300"/>
          <p14:tracePt t="108235" x="4281488" y="3933825"/>
          <p14:tracePt t="108252" x="4471988" y="3943350"/>
          <p14:tracePt t="108269" x="4557713" y="3948113"/>
          <p14:tracePt t="108286" x="4681538" y="3948113"/>
          <p14:tracePt t="108303" x="4805363" y="3948113"/>
          <p14:tracePt t="108319" x="4891088" y="3948113"/>
          <p14:tracePt t="108335" x="4933950" y="3948113"/>
          <p14:tracePt t="108352" x="5062538" y="3948113"/>
          <p14:tracePt t="108368" x="5138738" y="3948113"/>
          <p14:tracePt t="108385" x="5334000" y="3943350"/>
          <p14:tracePt t="108402" x="5429250" y="3938588"/>
          <p14:tracePt t="108419" x="5743575" y="3929063"/>
          <p14:tracePt t="108435" x="5876925" y="3929063"/>
          <p14:tracePt t="108453" x="6048375" y="3929063"/>
          <p14:tracePt t="108469" x="6200775" y="3929063"/>
          <p14:tracePt t="108487" x="6281738" y="3924300"/>
          <p14:tracePt t="108504" x="6348413" y="3924300"/>
          <p14:tracePt t="108519" x="6405563" y="3924300"/>
          <p14:tracePt t="108536" x="6496050" y="3924300"/>
          <p14:tracePt t="108553" x="6577013" y="3924300"/>
          <p14:tracePt t="108569" x="6610350" y="3914775"/>
          <p14:tracePt t="108585" x="6624638" y="3914775"/>
          <p14:tracePt t="108602" x="6662738" y="3914775"/>
          <p14:tracePt t="108619" x="6681788" y="3910013"/>
          <p14:tracePt t="108636" x="6705600" y="3905250"/>
          <p14:tracePt t="108652" x="6710363" y="3905250"/>
          <p14:tracePt t="108685" x="6724650" y="3905250"/>
          <p14:tracePt t="108702" x="6781800" y="3905250"/>
          <p14:tracePt t="108720" x="6891338" y="3895725"/>
          <p14:tracePt t="108735" x="6981825" y="3876675"/>
          <p14:tracePt t="108753" x="7000875" y="3871913"/>
          <p14:tracePt t="110098" x="7000875" y="3867150"/>
          <p14:tracePt t="110101" x="7000875" y="3862388"/>
          <p14:tracePt t="110113" x="7005638" y="3857625"/>
          <p14:tracePt t="110118" x="7010400" y="3852863"/>
          <p14:tracePt t="110135" x="7024688" y="3833813"/>
          <p14:tracePt t="110153" x="7029450" y="3829050"/>
          <p14:tracePt t="110215" x="7043738" y="3819525"/>
          <p14:tracePt t="110226" x="7053263" y="3805238"/>
          <p14:tracePt t="116605" x="7053263" y="3810000"/>
          <p14:tracePt t="116611" x="7053263" y="3814763"/>
          <p14:tracePt t="116621" x="7048500" y="3819525"/>
          <p14:tracePt t="116635" x="7034213" y="3824288"/>
          <p14:tracePt t="116652" x="7029450" y="3833813"/>
          <p14:tracePt t="116668" x="7019925" y="3838575"/>
          <p14:tracePt t="116685" x="7015163" y="3848100"/>
          <p14:tracePt t="116701" x="7005638" y="3857625"/>
          <p14:tracePt t="116718" x="6981825" y="3876675"/>
          <p14:tracePt t="116736" x="6929438" y="3900488"/>
          <p14:tracePt t="116752" x="6843713" y="3924300"/>
          <p14:tracePt t="116768" x="6777038" y="3943350"/>
          <p14:tracePt t="116785" x="6672263" y="3967163"/>
          <p14:tracePt t="116801" x="6553200" y="3986213"/>
          <p14:tracePt t="116818" x="6505575" y="3990975"/>
          <p14:tracePt t="116835" x="6500813" y="3990975"/>
          <p14:tracePt t="116851" x="6500813" y="3995738"/>
          <p14:tracePt t="116868" x="6496050" y="3995738"/>
          <p14:tracePt t="116885" x="6472238" y="4010025"/>
          <p14:tracePt t="116901" x="6457950" y="4014788"/>
          <p14:tracePt t="116918" x="6443663" y="4024313"/>
          <p14:tracePt t="116935" x="6438900" y="4024313"/>
          <p14:tracePt t="116952" x="6438900" y="4029075"/>
          <p14:tracePt t="116985" x="6438900" y="4033838"/>
          <p14:tracePt t="117003" x="6443663" y="4043363"/>
          <p14:tracePt t="117018" x="6462713" y="4062413"/>
          <p14:tracePt t="117034" x="6543675" y="4081463"/>
          <p14:tracePt t="117051" x="6600825" y="4119563"/>
          <p14:tracePt t="117068" x="6643688" y="4152900"/>
          <p14:tracePt t="117084" x="6696075" y="4171950"/>
          <p14:tracePt t="117101" x="6734175" y="4195763"/>
          <p14:tracePt t="117118" x="6738938" y="4195763"/>
          <p14:tracePt t="117134" x="6738938" y="4200525"/>
          <p14:tracePt t="117168" x="6772275" y="4229100"/>
          <p14:tracePt t="117185" x="6834188" y="4262438"/>
          <p14:tracePt t="117202" x="6872288" y="4291013"/>
          <p14:tracePt t="117218" x="6919913" y="4314825"/>
          <p14:tracePt t="117234" x="6934200" y="4324350"/>
          <p14:tracePt t="117252" x="6938963" y="4324350"/>
          <p14:tracePt t="117298" x="6938963" y="4329113"/>
          <p14:tracePt t="117327" x="6938963" y="4338638"/>
          <p14:tracePt t="117338" x="6938963" y="4348163"/>
          <p14:tracePt t="117350" x="6938963" y="4357688"/>
          <p14:tracePt t="117368" x="6938963" y="4371975"/>
          <p14:tracePt t="117385" x="6938963" y="4381500"/>
          <p14:tracePt t="117387" x="6938963" y="4386263"/>
          <p14:tracePt t="117401" x="6938963" y="4395788"/>
          <p14:tracePt t="129437" x="6938963" y="4405313"/>
          <p14:tracePt t="129453" x="6934200" y="4405313"/>
          <p14:tracePt t="129467" x="6934200" y="4410075"/>
          <p14:tracePt t="129493" x="6934200" y="4414838"/>
          <p14:tracePt t="129505" x="6929438" y="4429125"/>
          <p14:tracePt t="129523" x="6924675" y="4438650"/>
          <p14:tracePt t="129534" x="6915150" y="4457700"/>
          <p14:tracePt t="129549" x="6915150" y="4476750"/>
          <p14:tracePt t="129566" x="6915150" y="4491038"/>
          <p14:tracePt t="129583" x="6910388" y="4500563"/>
          <p14:tracePt t="129599" x="6910388" y="4505325"/>
          <p14:tracePt t="129616" x="6900863" y="4519613"/>
          <p14:tracePt t="129633" x="6896100" y="4552950"/>
          <p14:tracePt t="129650" x="6881813" y="4595813"/>
          <p14:tracePt t="129666" x="6877050" y="4610100"/>
          <p14:tracePt t="129684" x="6862763" y="4648200"/>
          <p14:tracePt t="129700" x="6848475" y="4676775"/>
          <p14:tracePt t="129716" x="6843713" y="4691063"/>
          <p14:tracePt t="129733" x="6834188" y="4705350"/>
          <p14:tracePt t="129749" x="6824663" y="4719638"/>
          <p14:tracePt t="129766" x="6824663" y="4724400"/>
          <p14:tracePt t="129782" x="6815138" y="4729163"/>
          <p14:tracePt t="129799" x="6781800" y="4738688"/>
          <p14:tracePt t="129817" x="6715125" y="4752975"/>
          <p14:tracePt t="129834" x="6662738" y="4762500"/>
          <p14:tracePt t="129849" x="6596063" y="4776788"/>
          <p14:tracePt t="129867" x="6572250" y="4776788"/>
          <p14:tracePt t="129883" x="6567488" y="4776788"/>
          <p14:tracePt t="129886" x="6562725" y="4776788"/>
          <p14:tracePt t="129899" x="6548438" y="4781550"/>
          <p14:tracePt t="129916" x="6538913" y="4781550"/>
          <p14:tracePt t="129933" x="6519863" y="4781550"/>
          <p14:tracePt t="129949" x="6515100" y="4786313"/>
          <p14:tracePt t="129966" x="6510338" y="4786313"/>
          <p14:tracePt t="129983" x="6505575" y="4786313"/>
          <p14:tracePt t="130000" x="6500813" y="4786313"/>
          <p14:tracePt t="130017" x="6491288" y="4781550"/>
          <p14:tracePt t="130034" x="6486525" y="4776788"/>
          <p14:tracePt t="130050" x="6486525" y="4772025"/>
          <p14:tracePt t="130066" x="6477000" y="4767263"/>
          <p14:tracePt t="130083" x="6467475" y="4762500"/>
          <p14:tracePt t="130099" x="6462713" y="4762500"/>
          <p14:tracePt t="130116" x="6457950" y="4757738"/>
          <p14:tracePt t="130151" x="6457950" y="4752975"/>
          <p14:tracePt t="130166" x="6457950" y="4748213"/>
          <p14:tracePt t="130183" x="6457950" y="4743450"/>
          <p14:tracePt t="130209" x="6457950" y="4738688"/>
          <p14:tracePt t="146398" x="6453188" y="4738688"/>
          <p14:tracePt t="146412" x="6443663" y="4738688"/>
          <p14:tracePt t="146443" x="6438900" y="4738688"/>
          <p14:tracePt t="147583" x="6443663" y="4738688"/>
          <p14:tracePt t="147590" x="6457950" y="4733925"/>
          <p14:tracePt t="147597" x="6472238" y="4733925"/>
          <p14:tracePt t="147615" x="6543675" y="4710113"/>
          <p14:tracePt t="147631" x="6591300" y="4700588"/>
          <p14:tracePt t="147648" x="6629400" y="4695825"/>
          <p14:tracePt t="147664" x="6657975" y="4691063"/>
          <p14:tracePt t="147681" x="6677025" y="4681538"/>
          <p14:tracePt t="147699" x="6686550" y="4681538"/>
          <p14:tracePt t="147714" x="6700838" y="4672013"/>
          <p14:tracePt t="147730" x="6734175" y="4652963"/>
          <p14:tracePt t="147747" x="6753225" y="4643438"/>
          <p14:tracePt t="147764" x="6796088" y="4605338"/>
          <p14:tracePt t="147781" x="6810375" y="4595813"/>
          <p14:tracePt t="147798" x="6829425" y="4581525"/>
          <p14:tracePt t="147815" x="6843713" y="4562475"/>
          <p14:tracePt t="147832" x="6853238" y="4552950"/>
          <p14:tracePt t="147848" x="6858000" y="4543425"/>
          <p14:tracePt t="147881" x="6858000" y="4533900"/>
          <p14:tracePt t="147898" x="6877050" y="4514850"/>
          <p14:tracePt t="147914" x="6891338" y="4495800"/>
          <p14:tracePt t="147932" x="6910388" y="4462463"/>
          <p14:tracePt t="147948" x="6919913" y="4443413"/>
          <p14:tracePt t="147953" x="6929438" y="4433888"/>
          <p14:tracePt t="147964" x="6929438" y="4429125"/>
          <p14:tracePt t="147980" x="6929438" y="4424363"/>
          <p14:tracePt t="148000" x="6929438" y="4419600"/>
          <p14:tracePt t="148061" x="6924675" y="4414838"/>
          <p14:tracePt t="148066" x="6919913" y="4410075"/>
          <p14:tracePt t="148081" x="6910388" y="4405313"/>
          <p14:tracePt t="148098" x="6905625" y="4400550"/>
          <p14:tracePt t="149437" x="6905625" y="4405313"/>
          <p14:tracePt t="149447" x="6905625" y="4410075"/>
          <p14:tracePt t="149458" x="6905625" y="4414838"/>
          <p14:tracePt t="149463" x="6905625" y="4419600"/>
          <p14:tracePt t="149480" x="6905625" y="4424363"/>
          <p14:tracePt t="149497" x="6905625" y="4433888"/>
          <p14:tracePt t="149514" x="6910388" y="4443413"/>
          <p14:tracePt t="149530" x="6915150" y="4462463"/>
          <p14:tracePt t="149547" x="6919913" y="4481513"/>
          <p14:tracePt t="149564" x="6924675" y="4491038"/>
          <p14:tracePt t="149582" x="6934200" y="4510088"/>
          <p14:tracePt t="149598" x="6938963" y="4514850"/>
          <p14:tracePt t="149615" x="6948488" y="4519613"/>
          <p14:tracePt t="149632" x="6962775" y="4538663"/>
          <p14:tracePt t="149648" x="6967538" y="4557713"/>
          <p14:tracePt t="149665" x="6981825" y="4581525"/>
          <p14:tracePt t="149683" x="6986588" y="45958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2502" y="971808"/>
                <a:ext cx="7795310" cy="162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Finally, we have the tachyonic Dirac equation: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𝟙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We can say that superluminal transformation transforms in a covariant way in any other equation that satisfies the formalism of the ordinary theory of relativity.</a:t>
                </a:r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971808"/>
                <a:ext cx="7795310" cy="1627625"/>
              </a:xfrm>
              <a:prstGeom prst="rect">
                <a:avLst/>
              </a:prstGeom>
              <a:blipFill>
                <a:blip r:embed="rId4"/>
                <a:stretch>
                  <a:fillRect l="-326" t="-775" r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E31B1CD-2DE2-9A46-8628-EE7D25D63D28}"/>
              </a:ext>
            </a:extLst>
          </p:cNvPr>
          <p:cNvSpPr txBox="1">
            <a:spLocks/>
          </p:cNvSpPr>
          <p:nvPr/>
        </p:nvSpPr>
        <p:spPr>
          <a:xfrm>
            <a:off x="692502" y="84786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>
                <a:solidFill>
                  <a:srgbClr val="B5FFBF"/>
                </a:solidFill>
                <a:ea typeface="B Nazanin" charset="0"/>
              </a:rPr>
              <a:t>Tachyonic Dirac Equation Through Superluminal Lorentz Transformation of Dirac Wave Functions</a:t>
            </a:r>
            <a:endParaRPr lang="en-US" sz="1800" b="1" dirty="0">
              <a:solidFill>
                <a:srgbClr val="B5FFBF"/>
              </a:solidFill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46E60-57E1-7F46-8F35-A57E830F5A37}"/>
              </a:ext>
            </a:extLst>
          </p:cNvPr>
          <p:cNvSpPr/>
          <p:nvPr/>
        </p:nvSpPr>
        <p:spPr>
          <a:xfrm>
            <a:off x="8773386" y="4813883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 smtClean="0">
                <a:solidFill>
                  <a:srgbClr val="D6FFCF"/>
                </a:solidFill>
                <a:latin typeface="Quantico"/>
                <a:sym typeface="Quantico"/>
              </a:rPr>
              <a:t>16</a:t>
            </a:r>
            <a:endParaRPr lang="en" sz="1200" dirty="0">
              <a:solidFill>
                <a:srgbClr val="D6FFCF"/>
              </a:solidFill>
              <a:latin typeface="Quantico"/>
              <a:sym typeface="Quantico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9515"/>
      </p:ext>
    </p:extLst>
  </p:cSld>
  <p:clrMapOvr>
    <a:masterClrMapping/>
  </p:clrMapOvr>
  <p:transition advTm="4582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6" x="395288" y="3757613"/>
          <p14:tracePt t="3466" x="395288" y="3748088"/>
          <p14:tracePt t="3482" x="395288" y="3729038"/>
          <p14:tracePt t="3499" x="400050" y="3719513"/>
          <p14:tracePt t="3516" x="400050" y="3709988"/>
          <p14:tracePt t="3533" x="423863" y="3676650"/>
          <p14:tracePt t="3549" x="428625" y="3662363"/>
          <p14:tracePt t="3565" x="428625" y="3543300"/>
          <p14:tracePt t="3583" x="428625" y="3433763"/>
          <p14:tracePt t="3598" x="438150" y="3143250"/>
          <p14:tracePt t="3615" x="447675" y="2943225"/>
          <p14:tracePt t="3632" x="471488" y="2747963"/>
          <p14:tracePt t="3648" x="500063" y="2676525"/>
          <p14:tracePt t="3665" x="547688" y="2605088"/>
          <p14:tracePt t="3682" x="585788" y="2538413"/>
          <p14:tracePt t="3698" x="638175" y="2476500"/>
          <p14:tracePt t="3715" x="738188" y="2414588"/>
          <p14:tracePt t="3732" x="971550" y="2333625"/>
          <p14:tracePt t="3749" x="1433513" y="2243138"/>
          <p14:tracePt t="3765" x="1709738" y="2200275"/>
          <p14:tracePt t="3782" x="2095500" y="2114550"/>
          <p14:tracePt t="3799" x="2295525" y="2047875"/>
          <p14:tracePt t="3815" x="2447925" y="1990725"/>
          <p14:tracePt t="3832" x="2462213" y="1981200"/>
          <p14:tracePt t="3849" x="2471738" y="1981200"/>
          <p14:tracePt t="3867" x="2505075" y="1971675"/>
          <p14:tracePt t="3882" x="2619375" y="1947863"/>
          <p14:tracePt t="3899" x="2781300" y="1909763"/>
          <p14:tracePt t="3917" x="3114675" y="1795463"/>
          <p14:tracePt t="3932" x="3438525" y="1614488"/>
          <p14:tracePt t="3949" x="3486150" y="1562100"/>
          <p14:tracePt t="3965" x="3486150" y="1557338"/>
          <p14:tracePt t="3982" x="3486150" y="1543050"/>
          <p14:tracePt t="3998" x="3476625" y="1514475"/>
          <p14:tracePt t="4015" x="3471863" y="1495425"/>
          <p14:tracePt t="4032" x="3457575" y="1485900"/>
          <p14:tracePt t="4048" x="3452813" y="1485900"/>
          <p14:tracePt t="4065" x="3448050" y="1485900"/>
          <p14:tracePt t="4083" x="3443288" y="1485900"/>
          <p14:tracePt t="4098" x="3438525" y="1481138"/>
          <p14:tracePt t="4116" x="3429000" y="1481138"/>
          <p14:tracePt t="4132" x="3419475" y="1476375"/>
          <p14:tracePt t="4149" x="3376613" y="1462088"/>
          <p14:tracePt t="4165" x="3338513" y="1462088"/>
          <p14:tracePt t="4182" x="3276600" y="1457325"/>
          <p14:tracePt t="4199" x="3228975" y="1457325"/>
          <p14:tracePt t="4215" x="3167063" y="1457325"/>
          <p14:tracePt t="4232" x="3143250" y="1457325"/>
          <p14:tracePt t="4248" x="3138488" y="1462088"/>
          <p14:tracePt t="4265" x="3138488" y="1466850"/>
          <p14:tracePt t="4282" x="3128963" y="1485900"/>
          <p14:tracePt t="4299" x="3128963" y="1490663"/>
          <p14:tracePt t="4315" x="3124200" y="1514475"/>
          <p14:tracePt t="4332" x="3124200" y="1519238"/>
          <p14:tracePt t="4349" x="3124200" y="1528763"/>
          <p14:tracePt t="4366" x="3124200" y="1538288"/>
          <p14:tracePt t="4399" x="3119438" y="1538288"/>
          <p14:tracePt t="4416" x="3119438" y="1547813"/>
          <p14:tracePt t="4432" x="3114675" y="1552575"/>
          <p14:tracePt t="4449" x="3114675" y="1557338"/>
          <p14:tracePt t="44424" x="3128963" y="1571625"/>
          <p14:tracePt t="44434" x="3181350" y="1609725"/>
          <p14:tracePt t="44443" x="3209925" y="1652588"/>
          <p14:tracePt t="44460" x="3228975" y="1728788"/>
          <p14:tracePt t="44476" x="3228975" y="1852613"/>
          <p14:tracePt t="44493" x="3228975" y="2162175"/>
          <p14:tracePt t="44510" x="3209925" y="2709863"/>
          <p14:tracePt t="44527" x="3133725" y="3386138"/>
          <p14:tracePt t="44543" x="3081338" y="4052888"/>
          <p14:tracePt t="44560" x="2990850" y="4362450"/>
          <p14:tracePt t="44577" x="2700338" y="4895850"/>
          <p14:tracePt t="44593" x="2305050" y="5138738"/>
          <p14:tracePt t="44610" x="1895475" y="5138738"/>
          <p14:tracePt t="44627" x="1681163" y="5138738"/>
          <p14:tracePt t="44813" x="976313" y="4429125"/>
          <p14:tracePt t="44826" x="1157288" y="4262438"/>
          <p14:tracePt t="44843" x="1271588" y="4157663"/>
          <p14:tracePt t="44860" x="1352550" y="4105275"/>
          <p14:tracePt t="44877" x="1400175" y="4086225"/>
          <p14:tracePt t="44893" x="1438275" y="4071938"/>
          <p14:tracePt t="44910" x="1519238" y="4038600"/>
          <p14:tracePt t="44928" x="1552575" y="4033838"/>
          <p14:tracePt t="44944" x="1571625" y="4024313"/>
          <p14:tracePt t="44978" x="1590675" y="4024313"/>
          <p14:tracePt t="44995" x="1681163" y="4010025"/>
          <p14:tracePt t="45011" x="2190750" y="3914775"/>
          <p14:tracePt t="45028" x="2524125" y="3824288"/>
          <p14:tracePt t="45043" x="2824163" y="3705225"/>
          <p14:tracePt t="45060" x="2895600" y="3681413"/>
          <p14:tracePt t="45077" x="2890838" y="3681413"/>
          <p14:tracePt t="45094" x="2876550" y="3681413"/>
          <p14:tracePt t="45110" x="2838450" y="3676650"/>
          <p14:tracePt t="45127" x="2833688" y="3671888"/>
          <p14:tracePt t="45143" x="2824163" y="36718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 txBox="1">
            <a:spLocks noGrp="1"/>
          </p:cNvSpPr>
          <p:nvPr>
            <p:ph type="ctrTitle" idx="4294967295"/>
          </p:nvPr>
        </p:nvSpPr>
        <p:spPr>
          <a:xfrm>
            <a:off x="3339058" y="1519138"/>
            <a:ext cx="4852800" cy="12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</a:rPr>
              <a:t>Thanks for your attention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329" name="Google Shape;329;p35"/>
          <p:cNvSpPr txBox="1">
            <a:spLocks noGrp="1"/>
          </p:cNvSpPr>
          <p:nvPr>
            <p:ph type="subTitle" idx="4294967295"/>
          </p:nvPr>
        </p:nvSpPr>
        <p:spPr>
          <a:xfrm>
            <a:off x="3339058" y="2583810"/>
            <a:ext cx="4852800" cy="14668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further </a:t>
            </a:r>
            <a:r>
              <a:rPr lang="en-US" sz="1800" b="1" dirty="0">
                <a:solidFill>
                  <a:schemeClr val="dk1"/>
                </a:solidFill>
                <a:latin typeface="Titillium Web"/>
                <a:sym typeface="Titillium Web"/>
              </a:rPr>
              <a:t>inquiries,</a:t>
            </a:r>
            <a:r>
              <a:rPr lang="en-US" sz="1800" b="1" dirty="0">
                <a:solidFill>
                  <a:schemeClr val="dk1"/>
                </a:solidFill>
                <a:latin typeface="Titillium Web"/>
              </a:rPr>
              <a:t> r</a:t>
            </a:r>
            <a:r>
              <a:rPr lang="en-US" sz="1800" b="1" dirty="0">
                <a:solidFill>
                  <a:schemeClr val="dk1"/>
                </a:solidFill>
                <a:latin typeface="Titillium Web"/>
                <a:sym typeface="Titillium Web"/>
              </a:rPr>
              <a:t>each me at: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dk1"/>
                </a:solidFill>
                <a:latin typeface="Titillium Web"/>
                <a:sym typeface="Titillium Web"/>
              </a:rPr>
              <a:t>ta.hassanzade@gmail.com </a:t>
            </a:r>
          </a:p>
        </p:txBody>
      </p:sp>
      <p:cxnSp>
        <p:nvCxnSpPr>
          <p:cNvPr id="330" name="Google Shape;330;p35"/>
          <p:cNvCxnSpPr/>
          <p:nvPr/>
        </p:nvCxnSpPr>
        <p:spPr>
          <a:xfrm>
            <a:off x="0" y="2571750"/>
            <a:ext cx="11448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1" name="Google Shape;331;p35"/>
          <p:cNvSpPr/>
          <p:nvPr/>
        </p:nvSpPr>
        <p:spPr>
          <a:xfrm>
            <a:off x="1152300" y="1649850"/>
            <a:ext cx="1843800" cy="1843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66DC6-B6CE-DC4C-8C59-AFE24E396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250" y="1676580"/>
            <a:ext cx="1788773" cy="17887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01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5" x="2819400" y="3671888"/>
          <p14:tracePt t="1153" x="2814638" y="3671888"/>
          <p14:tracePt t="1163" x="2805113" y="3671888"/>
          <p14:tracePt t="1172" x="2752725" y="3671888"/>
          <p14:tracePt t="1183" x="2738438" y="3671888"/>
          <p14:tracePt t="1201" x="2605088" y="3662363"/>
          <p14:tracePt t="1215" x="2533650" y="3662363"/>
          <p14:tracePt t="1232" x="2419350" y="3662363"/>
          <p14:tracePt t="1249" x="2338388" y="3657600"/>
          <p14:tracePt t="1265" x="2305050" y="3648075"/>
          <p14:tracePt t="1282" x="2214563" y="3638550"/>
          <p14:tracePt t="1300" x="2100263" y="3614738"/>
          <p14:tracePt t="1316" x="1943100" y="3600450"/>
          <p14:tracePt t="1333" x="1847850" y="3600450"/>
          <p14:tracePt t="1350" x="1657350" y="3600450"/>
          <p14:tracePt t="1367" x="1571625" y="3586163"/>
          <p14:tracePt t="1383" x="1514475" y="3571875"/>
          <p14:tracePt t="1399" x="1466850" y="3567113"/>
          <p14:tracePt t="1417" x="1438275" y="3557588"/>
          <p14:tracePt t="1432" x="1433513" y="3552825"/>
          <p14:tracePt t="1951" x="1428750" y="3552825"/>
          <p14:tracePt t="1963" x="1423988" y="3552825"/>
          <p14:tracePt t="1969" x="1414463" y="3552825"/>
          <p14:tracePt t="1982" x="1376363" y="3552825"/>
          <p14:tracePt t="1999" x="1333500" y="3552825"/>
          <p14:tracePt t="2015" x="1290638" y="3552825"/>
          <p14:tracePt t="2020" x="1285875" y="3552825"/>
          <p14:tracePt t="2032" x="1257300" y="3552825"/>
          <p14:tracePt t="2048" x="1238250" y="3552825"/>
          <p14:tracePt t="2066" x="1176338" y="3552825"/>
          <p14:tracePt t="2083" x="1152525" y="3552825"/>
          <p14:tracePt t="2099" x="1133475" y="3552825"/>
          <p14:tracePt t="2116" x="1123950" y="3552825"/>
          <p14:tracePt t="2133" x="1081088" y="3557588"/>
          <p14:tracePt t="2149" x="976313" y="3586163"/>
          <p14:tracePt t="2166" x="847725" y="3614738"/>
          <p14:tracePt t="2182" x="723900" y="3624263"/>
          <p14:tracePt t="2201" x="681038" y="3629025"/>
          <p14:tracePt t="2216" x="681038" y="3633788"/>
          <p14:tracePt t="3501" x="681038" y="3629025"/>
          <p14:tracePt t="3508" x="681038" y="3619500"/>
          <p14:tracePt t="3520" x="681038" y="3609975"/>
          <p14:tracePt t="3532" x="676275" y="3595688"/>
          <p14:tracePt t="3550" x="642938" y="3567113"/>
          <p14:tracePt t="3567" x="623888" y="3543300"/>
          <p14:tracePt t="3582" x="614363" y="3533775"/>
          <p14:tracePt t="3698" x="614363" y="3529013"/>
          <p14:tracePt t="3702" x="614363" y="3524250"/>
          <p14:tracePt t="3715" x="609600" y="3524250"/>
          <p14:tracePt t="3732" x="609600" y="3519488"/>
          <p14:tracePt t="3748" x="609600" y="3514725"/>
          <p14:tracePt t="3765" x="609600" y="3505200"/>
          <p14:tracePt t="4149" x="609600" y="3509963"/>
          <p14:tracePt t="4359" x="614363" y="3505200"/>
          <p14:tracePt t="4369" x="619125" y="3490913"/>
          <p14:tracePt t="4373" x="623888" y="3462338"/>
          <p14:tracePt t="4381" x="628650" y="3443288"/>
          <p14:tracePt t="4399" x="628650" y="3381375"/>
          <p14:tracePt t="4415" x="652463" y="3167063"/>
          <p14:tracePt t="4432" x="652463" y="3033713"/>
          <p14:tracePt t="4449" x="614363" y="2857500"/>
          <p14:tracePt t="4465" x="604838" y="2805113"/>
          <p14:tracePt t="4482" x="595313" y="2695575"/>
          <p14:tracePt t="4498" x="595313" y="2495550"/>
          <p14:tracePt t="4515" x="585788" y="2286000"/>
          <p14:tracePt t="4532" x="581025" y="2024063"/>
          <p14:tracePt t="4550" x="714375" y="1447800"/>
          <p14:tracePt t="4565" x="833438" y="881063"/>
          <p14:tracePt t="4582" x="895350" y="576263"/>
          <p14:tracePt t="4600" x="923925" y="223838"/>
          <p14:tracePt t="5616" x="1081088" y="523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Contents</a:t>
            </a:r>
            <a:endParaRPr sz="2800" dirty="0">
              <a:latin typeface="+mj-lt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975249" y="1595109"/>
            <a:ext cx="8027165" cy="3472142"/>
          </a:xfrm>
        </p:spPr>
        <p:txBody>
          <a:bodyPr/>
          <a:lstStyle/>
          <a:p>
            <a:pPr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+mj-lt"/>
              </a:rPr>
              <a:t>Gravitational </a:t>
            </a:r>
            <a:r>
              <a:rPr lang="en-US" sz="1800" dirty="0">
                <a:latin typeface="+mj-lt"/>
              </a:rPr>
              <a:t>Dirac Equation</a:t>
            </a:r>
          </a:p>
          <a:p>
            <a:pPr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Solving The Geodesic Equation </a:t>
            </a:r>
          </a:p>
          <a:p>
            <a:pPr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Length Quantization in the Gravitational Modified Dirac Equation</a:t>
            </a:r>
          </a:p>
          <a:p>
            <a:pPr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Tachyonic Dirac Equation Through Superluminal Lorentz Transformation of Dirac Wave functions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4"/>
    </mc:Choice>
    <mc:Fallback>
      <p:transition spd="slow" advTm="3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8" x="485775" y="3752850"/>
          <p14:tracePt t="3369" x="490538" y="3752850"/>
          <p14:tracePt t="3379" x="500063" y="3748088"/>
          <p14:tracePt t="3388" x="504825" y="3748088"/>
          <p14:tracePt t="3404" x="509588" y="3738563"/>
          <p14:tracePt t="3438" x="509588" y="3705225"/>
          <p14:tracePt t="3455" x="485775" y="3619500"/>
          <p14:tracePt t="3471" x="485775" y="3552825"/>
          <p14:tracePt t="3488" x="500063" y="3471863"/>
          <p14:tracePt t="3504" x="500063" y="3300413"/>
          <p14:tracePt t="3522" x="476250" y="3095625"/>
          <p14:tracePt t="3538" x="466725" y="3019425"/>
          <p14:tracePt t="3555" x="471488" y="2957513"/>
          <p14:tracePt t="3571" x="481013" y="2924175"/>
          <p14:tracePt t="3588" x="485775" y="2886075"/>
          <p14:tracePt t="3605" x="485775" y="2876550"/>
          <p14:tracePt t="3621" x="485775" y="2871788"/>
          <p14:tracePt t="3638" x="481013" y="2852738"/>
          <p14:tracePt t="3655" x="476250" y="2843213"/>
          <p14:tracePt t="3671" x="476250" y="2805113"/>
          <p14:tracePt t="3688" x="471488" y="2757488"/>
          <p14:tracePt t="3705" x="466725" y="2743200"/>
          <p14:tracePt t="3722" x="461963" y="2709863"/>
          <p14:tracePt t="3738" x="457200" y="2628900"/>
          <p14:tracePt t="3755" x="490538" y="2514600"/>
          <p14:tracePt t="3771" x="519113" y="2424113"/>
          <p14:tracePt t="3788" x="538163" y="2366963"/>
          <p14:tracePt t="3805" x="542925" y="2262188"/>
          <p14:tracePt t="3821" x="547688" y="2233613"/>
          <p14:tracePt t="3838" x="547688" y="2205038"/>
          <p14:tracePt t="3855" x="547688" y="2185988"/>
          <p14:tracePt t="3871" x="547688" y="2176463"/>
          <p14:tracePt t="3888" x="557213" y="2143125"/>
          <p14:tracePt t="3904" x="590550" y="2047875"/>
          <p14:tracePt t="3921" x="604838" y="1985963"/>
          <p14:tracePt t="3939" x="604838" y="1928813"/>
          <p14:tracePt t="3955" x="609600" y="1905000"/>
          <p14:tracePt t="3971" x="609600" y="1881188"/>
          <p14:tracePt t="3989" x="614363" y="1876425"/>
          <p14:tracePt t="5908" x="614363" y="1881188"/>
          <p14:tracePt t="5925" x="619125" y="1895475"/>
          <p14:tracePt t="5934" x="619125" y="1909763"/>
          <p14:tracePt t="5938" x="623888" y="1924050"/>
          <p14:tracePt t="5954" x="623888" y="1938338"/>
          <p14:tracePt t="5973" x="628650" y="1971675"/>
          <p14:tracePt t="5988" x="633413" y="2005013"/>
          <p14:tracePt t="6006" x="633413" y="2024063"/>
          <p14:tracePt t="6023" x="642938" y="2052638"/>
          <p14:tracePt t="6039" x="642938" y="2062163"/>
          <p14:tracePt t="6072" x="642938" y="2081213"/>
          <p14:tracePt t="6090" x="647700" y="2124075"/>
          <p14:tracePt t="6106" x="657225" y="2147888"/>
          <p14:tracePt t="6123" x="666750" y="2166938"/>
          <p14:tracePt t="6140" x="671513" y="2185988"/>
          <p14:tracePt t="6154" x="676275" y="2190750"/>
          <p14:tracePt t="6171" x="681038" y="2190750"/>
          <p14:tracePt t="6188" x="681038" y="2195513"/>
          <p14:tracePt t="6205" x="681038" y="2200275"/>
          <p14:tracePt t="6222" x="681038" y="2205038"/>
          <p14:tracePt t="6239" x="685800" y="2205038"/>
          <p14:tracePt t="6256" x="685800" y="2219325"/>
          <p14:tracePt t="6272" x="695325" y="2233613"/>
          <p14:tracePt t="6289" x="700088" y="2243138"/>
          <p14:tracePt t="6305" x="700088" y="2262188"/>
          <p14:tracePt t="6321" x="704850" y="2281238"/>
          <p14:tracePt t="6338" x="704850" y="2286000"/>
          <p14:tracePt t="6355" x="704850" y="2290763"/>
          <p14:tracePt t="6371" x="709613" y="2305050"/>
          <p14:tracePt t="6388" x="709613" y="2314575"/>
          <p14:tracePt t="6404" x="709613" y="2319338"/>
          <p14:tracePt t="6421" x="709613" y="2328863"/>
          <p14:tracePt t="6515" x="709613" y="2338388"/>
          <p14:tracePt t="6527" x="709613" y="2343150"/>
          <p14:tracePt t="8530" x="709613" y="2357438"/>
          <p14:tracePt t="8536" x="709613" y="2386013"/>
          <p14:tracePt t="8546" x="709613" y="2414588"/>
          <p14:tracePt t="8554" x="709613" y="2424113"/>
          <p14:tracePt t="8571" x="709613" y="2495550"/>
          <p14:tracePt t="8588" x="709613" y="2533650"/>
          <p14:tracePt t="8605" x="709613" y="2547938"/>
          <p14:tracePt t="8656" x="709613" y="2552700"/>
          <p14:tracePt t="8692" x="709613" y="2557463"/>
          <p14:tracePt t="8698" x="714375" y="2576513"/>
          <p14:tracePt t="8708" x="714375" y="2595563"/>
          <p14:tracePt t="8721" x="719138" y="2628900"/>
          <p14:tracePt t="8738" x="719138" y="2662238"/>
          <p14:tracePt t="8755" x="719138" y="2681288"/>
          <p14:tracePt t="8771" x="719138" y="2686050"/>
          <p14:tracePt t="8814" x="719138" y="2690813"/>
          <p14:tracePt t="8821" x="723900" y="2700338"/>
          <p14:tracePt t="8838" x="723900" y="2724150"/>
          <p14:tracePt t="8854" x="728663" y="2752725"/>
          <p14:tracePt t="8871" x="728663" y="2767013"/>
          <p14:tracePt t="8888" x="728663" y="2781300"/>
          <p14:tracePt t="8904" x="728663" y="2786063"/>
          <p14:tracePt t="12828" x="728663" y="2795588"/>
          <p14:tracePt t="12837" x="728663" y="2800350"/>
          <p14:tracePt t="12844" x="728663" y="2805113"/>
          <p14:tracePt t="12854" x="728663" y="2809875"/>
          <p14:tracePt t="12871" x="728663" y="2833688"/>
          <p14:tracePt t="12887" x="728663" y="2857500"/>
          <p14:tracePt t="12904" x="728663" y="2881313"/>
          <p14:tracePt t="12922" x="728663" y="2909888"/>
          <p14:tracePt t="12939" x="728663" y="2933700"/>
          <p14:tracePt t="12954" x="728663" y="2976563"/>
          <p14:tracePt t="12971" x="723900" y="3000375"/>
          <p14:tracePt t="12989" x="723900" y="3024188"/>
          <p14:tracePt t="13004" x="723900" y="3038475"/>
          <p14:tracePt t="13021" x="719138" y="3043238"/>
          <p14:tracePt t="13039" x="714375" y="3052763"/>
          <p14:tracePt t="13053" x="714375" y="3057525"/>
          <p14:tracePt t="13097" x="714375" y="3062288"/>
          <p14:tracePt t="13099" x="714375" y="3067050"/>
          <p14:tracePt t="13116" x="714375" y="3076575"/>
          <p14:tracePt t="13121" x="714375" y="3086100"/>
          <p14:tracePt t="13137" x="714375" y="3105150"/>
          <p14:tracePt t="13154" x="714375" y="3124200"/>
          <p14:tracePt t="13170" x="714375" y="3138488"/>
          <p14:tracePt t="13187" x="714375" y="3148013"/>
          <p14:tracePt t="13204" x="714375" y="3162300"/>
          <p14:tracePt t="13221" x="714375" y="3167063"/>
          <p14:tracePt t="13237" x="719138" y="3171825"/>
          <p14:tracePt t="18211" x="723900" y="31718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2502" y="905716"/>
                <a:ext cx="7758847" cy="4188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The Dirac equation can be written as: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In the case of the gravitational field satisfied by Einstein’s equations: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box>
                        <m:box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In this study, we consider the tachyonic Dirac equation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)𝜓(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with metric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which is generated by the gravitational field given by Einstein’s equation.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replaced by the covariant derivative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which satisfies:</a:t>
                </a:r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𝜎𝜇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p>
                    </m:sSup>
                  </m:oMath>
                </a14:m>
                <a:endParaRPr lang="en-US" dirty="0"/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 (1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(1−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We fix the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coordinate to be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so that the metric simplifies to 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 (1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905716"/>
                <a:ext cx="7758847" cy="4188904"/>
              </a:xfrm>
              <a:prstGeom prst="rect">
                <a:avLst/>
              </a:prstGeom>
              <a:blipFill>
                <a:blip r:embed="rId4"/>
                <a:stretch>
                  <a:fillRect l="-236" t="-291" r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4B32EBB5-9747-7E43-A9DD-53BD782F4972}"/>
              </a:ext>
            </a:extLst>
          </p:cNvPr>
          <p:cNvSpPr txBox="1">
            <a:spLocks/>
          </p:cNvSpPr>
          <p:nvPr/>
        </p:nvSpPr>
        <p:spPr>
          <a:xfrm>
            <a:off x="692502" y="125837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Gravitational Dirac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9" name="Google Shape;145;p19">
            <a:extLst>
              <a:ext uri="{FF2B5EF4-FFF2-40B4-BE49-F238E27FC236}">
                <a16:creationId xmlns:a16="http://schemas.microsoft.com/office/drawing/2014/main" id="{E51F5A80-5B87-C448-85A8-5E8CB469E4B7}"/>
              </a:ext>
            </a:extLst>
          </p:cNvPr>
          <p:cNvSpPr txBox="1">
            <a:spLocks/>
          </p:cNvSpPr>
          <p:nvPr/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r"/>
            <a:r>
              <a:rPr lang="en" sz="1200" dirty="0">
                <a:solidFill>
                  <a:srgbClr val="D6FFCF"/>
                </a:solidFill>
                <a:latin typeface="Quantico"/>
                <a:sym typeface="Quantico"/>
              </a:rPr>
              <a:t>3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5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13"/>
    </mc:Choice>
    <mc:Fallback>
      <p:transition spd="slow" advTm="8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4" x="419100" y="3719513"/>
          <p14:tracePt t="2651" x="419100" y="3714750"/>
          <p14:tracePt t="2665" x="419100" y="3709988"/>
          <p14:tracePt t="2685" x="419100" y="3705225"/>
          <p14:tracePt t="2699" x="419100" y="3700463"/>
          <p14:tracePt t="2705" x="419100" y="3695700"/>
          <p14:tracePt t="2719" x="419100" y="3690938"/>
          <p14:tracePt t="2735" x="419100" y="3681413"/>
          <p14:tracePt t="2750" x="423863" y="3662363"/>
          <p14:tracePt t="2766" x="428625" y="3624263"/>
          <p14:tracePt t="2783" x="428625" y="3548063"/>
          <p14:tracePt t="2800" x="428625" y="3505200"/>
          <p14:tracePt t="2816" x="428625" y="3419475"/>
          <p14:tracePt t="2833" x="419100" y="3352800"/>
          <p14:tracePt t="2850" x="395288" y="3262313"/>
          <p14:tracePt t="2866" x="328613" y="3090863"/>
          <p14:tracePt t="2883" x="314325" y="3048000"/>
          <p14:tracePt t="2900" x="309563" y="3019425"/>
          <p14:tracePt t="2916" x="309563" y="3005138"/>
          <p14:tracePt t="2933" x="338138" y="2924175"/>
          <p14:tracePt t="2950" x="347663" y="2905125"/>
          <p14:tracePt t="2968" x="352425" y="2862263"/>
          <p14:tracePt t="2984" x="352425" y="2809875"/>
          <p14:tracePt t="3000" x="352425" y="2771775"/>
          <p14:tracePt t="3017" x="352425" y="2762250"/>
          <p14:tracePt t="3034" x="352425" y="2752725"/>
          <p14:tracePt t="3050" x="342900" y="2733675"/>
          <p14:tracePt t="3054" x="338138" y="2724150"/>
          <p14:tracePt t="3067" x="323850" y="2709863"/>
          <p14:tracePt t="3084" x="295275" y="2681288"/>
          <p14:tracePt t="3100" x="290513" y="2667000"/>
          <p14:tracePt t="3117" x="285750" y="2667000"/>
          <p14:tracePt t="4440" x="285750" y="2662238"/>
          <p14:tracePt t="4446" x="285750" y="2657475"/>
          <p14:tracePt t="4457" x="285750" y="2647950"/>
          <p14:tracePt t="4467" x="285750" y="2619375"/>
          <p14:tracePt t="4484" x="285750" y="2543175"/>
          <p14:tracePt t="4500" x="280988" y="2500313"/>
          <p14:tracePt t="4517" x="280988" y="2424113"/>
          <p14:tracePt t="4534" x="295275" y="2352675"/>
          <p14:tracePt t="4550" x="328613" y="2300288"/>
          <p14:tracePt t="4556" x="342900" y="2276475"/>
          <p14:tracePt t="4567" x="342900" y="2271713"/>
          <p14:tracePt t="5443" x="342900" y="2266950"/>
          <p14:tracePt t="5454" x="342900" y="2257425"/>
          <p14:tracePt t="5460" x="333375" y="2228850"/>
          <p14:tracePt t="5470" x="314325" y="2205038"/>
          <p14:tracePt t="5483" x="295275" y="2157413"/>
          <p14:tracePt t="5499" x="271463" y="2090738"/>
          <p14:tracePt t="5516" x="223838" y="1990725"/>
          <p14:tracePt t="5533" x="200025" y="1919288"/>
          <p14:tracePt t="5550" x="180975" y="1828800"/>
          <p14:tracePt t="5566" x="180975" y="1814513"/>
          <p14:tracePt t="5583" x="180975" y="1795463"/>
          <p14:tracePt t="5600" x="180975" y="1781175"/>
          <p14:tracePt t="5616" x="180975" y="1771650"/>
          <p14:tracePt t="5633" x="190500" y="1752600"/>
          <p14:tracePt t="5650" x="204788" y="1733550"/>
          <p14:tracePt t="5667" x="233363" y="1700213"/>
          <p14:tracePt t="5683" x="242888" y="1695450"/>
          <p14:tracePt t="5700" x="266700" y="1676400"/>
          <p14:tracePt t="5716" x="342900" y="1638300"/>
          <p14:tracePt t="5733" x="371475" y="1628775"/>
          <p14:tracePt t="5751" x="385763" y="1614488"/>
          <p14:tracePt t="5767" x="400050" y="1614488"/>
          <p14:tracePt t="5783" x="423863" y="1595438"/>
          <p14:tracePt t="5800" x="476250" y="1576388"/>
          <p14:tracePt t="5818" x="609600" y="1524000"/>
          <p14:tracePt t="5833" x="719138" y="1471613"/>
          <p14:tracePt t="5849" x="785813" y="1452563"/>
          <p14:tracePt t="5866" x="828675" y="1447800"/>
          <p14:tracePt t="5883" x="904875" y="1438275"/>
          <p14:tracePt t="5900" x="962025" y="1423988"/>
          <p14:tracePt t="5917" x="1138238" y="1409700"/>
          <p14:tracePt t="5934" x="1200150" y="1390650"/>
          <p14:tracePt t="5950" x="1304925" y="1376363"/>
          <p14:tracePt t="5966" x="1362075" y="1371600"/>
          <p14:tracePt t="5983" x="1409700" y="1371600"/>
          <p14:tracePt t="6000" x="1476375" y="1371600"/>
          <p14:tracePt t="6017" x="1519238" y="1371600"/>
          <p14:tracePt t="6033" x="1595438" y="1371600"/>
          <p14:tracePt t="6049" x="1709738" y="1371600"/>
          <p14:tracePt t="6067" x="1924050" y="1371600"/>
          <p14:tracePt t="6083" x="2185988" y="1371600"/>
          <p14:tracePt t="6100" x="2609850" y="1371600"/>
          <p14:tracePt t="6117" x="3152775" y="1376363"/>
          <p14:tracePt t="6133" x="3462338" y="1376363"/>
          <p14:tracePt t="6150" x="3586163" y="1376363"/>
          <p14:tracePt t="6166" x="3595688" y="1376363"/>
          <p14:tracePt t="12185" x="3595688" y="1381125"/>
          <p14:tracePt t="12192" x="3595688" y="1400175"/>
          <p14:tracePt t="12205" x="3595688" y="1457325"/>
          <p14:tracePt t="12215" x="3595688" y="1466850"/>
          <p14:tracePt t="12232" x="3571875" y="1581150"/>
          <p14:tracePt t="12250" x="3543300" y="1690688"/>
          <p14:tracePt t="12266" x="3505200" y="1857375"/>
          <p14:tracePt t="12282" x="3500438" y="1947863"/>
          <p14:tracePt t="12300" x="3490913" y="1985963"/>
          <p14:tracePt t="12316" x="3490913" y="2047875"/>
          <p14:tracePt t="12333" x="3486150" y="2128838"/>
          <p14:tracePt t="12350" x="3467100" y="2200275"/>
          <p14:tracePt t="12367" x="3438525" y="2271713"/>
          <p14:tracePt t="12383" x="3424238" y="2305050"/>
          <p14:tracePt t="12399" x="3419475" y="2343150"/>
          <p14:tracePt t="12416" x="3419475" y="2352675"/>
          <p14:tracePt t="12433" x="3419475" y="2366963"/>
          <p14:tracePt t="12450" x="3419475" y="2376488"/>
          <p14:tracePt t="12466" x="3419475" y="2386013"/>
          <p14:tracePt t="12565" x="3419475" y="2381250"/>
          <p14:tracePt t="12569" x="3419475" y="2376488"/>
          <p14:tracePt t="12623" x="3419475" y="2366963"/>
          <p14:tracePt t="12633" x="3419475" y="2352675"/>
          <p14:tracePt t="12640" x="3419475" y="2338388"/>
          <p14:tracePt t="12649" x="3419475" y="2328863"/>
          <p14:tracePt t="12666" x="3419475" y="2309813"/>
          <p14:tracePt t="12682" x="3419475" y="2290763"/>
          <p14:tracePt t="12699" x="3419475" y="2286000"/>
          <p14:tracePt t="12784" x="3419475" y="2281238"/>
          <p14:tracePt t="12794" x="3419475" y="2271713"/>
          <p14:tracePt t="12801" x="3419475" y="2266950"/>
          <p14:tracePt t="12815" x="3419475" y="2257425"/>
          <p14:tracePt t="12832" x="3424238" y="2247900"/>
          <p14:tracePt t="12849" x="3424238" y="2243138"/>
          <p14:tracePt t="12865" x="3429000" y="2233613"/>
          <p14:tracePt t="12882" x="3429000" y="2224088"/>
          <p14:tracePt t="12899" x="3438525" y="2195513"/>
          <p14:tracePt t="12915" x="3448050" y="2162175"/>
          <p14:tracePt t="12932" x="3457575" y="2143125"/>
          <p14:tracePt t="12949" x="3471863" y="2114550"/>
          <p14:tracePt t="12966" x="3476625" y="2100263"/>
          <p14:tracePt t="12982" x="3486150" y="2090738"/>
          <p14:tracePt t="18330" x="3495675" y="2090738"/>
          <p14:tracePt t="18334" x="3500438" y="2090738"/>
          <p14:tracePt t="18348" x="3533775" y="2090738"/>
          <p14:tracePt t="18365" x="3586163" y="2114550"/>
          <p14:tracePt t="18382" x="3771900" y="2195513"/>
          <p14:tracePt t="18398" x="4143375" y="2381250"/>
          <p14:tracePt t="18415" x="4638675" y="2557463"/>
          <p14:tracePt t="18431" x="4929188" y="2667000"/>
          <p14:tracePt t="18448" x="5438775" y="2833688"/>
          <p14:tracePt t="18465" x="5819775" y="2895600"/>
          <p14:tracePt t="18481" x="6029325" y="2914650"/>
          <p14:tracePt t="18498" x="6134100" y="2938463"/>
          <p14:tracePt t="18585" x="6129338" y="2938463"/>
          <p14:tracePt t="18596" x="6115050" y="2947988"/>
          <p14:tracePt t="18602" x="6086475" y="2957513"/>
          <p14:tracePt t="18615" x="6076950" y="2962275"/>
          <p14:tracePt t="18631" x="6067425" y="2967038"/>
          <p14:tracePt t="18648" x="6057900" y="2967038"/>
          <p14:tracePt t="18665" x="6053138" y="2967038"/>
          <p14:tracePt t="18681" x="6043613" y="2957513"/>
          <p14:tracePt t="18698" x="6029325" y="2952750"/>
          <p14:tracePt t="18715" x="5981700" y="2938463"/>
          <p14:tracePt t="18731" x="5953125" y="2919413"/>
          <p14:tracePt t="18748" x="5862638" y="2852738"/>
          <p14:tracePt t="18766" x="5753100" y="2795588"/>
          <p14:tracePt t="18783" x="5638800" y="2738438"/>
          <p14:tracePt t="18798" x="5610225" y="2719388"/>
          <p14:tracePt t="18815" x="5600700" y="2714625"/>
          <p14:tracePt t="18831" x="5586413" y="2700338"/>
          <p14:tracePt t="18848" x="5557838" y="2690813"/>
          <p14:tracePt t="18865" x="5543550" y="2690813"/>
          <p14:tracePt t="18881" x="5538788" y="2690813"/>
          <p14:tracePt t="18940" x="5534025" y="2690813"/>
          <p14:tracePt t="18948" x="5529263" y="2690813"/>
          <p14:tracePt t="18959" x="5524500" y="2690813"/>
          <p14:tracePt t="18965" x="5519738" y="2690813"/>
          <p14:tracePt t="19067" x="5524500" y="2690813"/>
          <p14:tracePt t="19072" x="5543550" y="2690813"/>
          <p14:tracePt t="19082" x="5572125" y="2690813"/>
          <p14:tracePt t="19098" x="5691188" y="2719388"/>
          <p14:tracePt t="19114" x="5767388" y="2747963"/>
          <p14:tracePt t="19131" x="5900738" y="2771775"/>
          <p14:tracePt t="19148" x="5929313" y="2776538"/>
          <p14:tracePt t="19165" x="5948363" y="2781300"/>
          <p14:tracePt t="19181" x="5957888" y="2781300"/>
          <p14:tracePt t="19198" x="5962650" y="2781300"/>
          <p14:tracePt t="19215" x="5981700" y="2781300"/>
          <p14:tracePt t="19231" x="6024563" y="2781300"/>
          <p14:tracePt t="19248" x="6067425" y="2781300"/>
          <p14:tracePt t="19266" x="6134100" y="2781300"/>
          <p14:tracePt t="19282" x="6167438" y="2781300"/>
          <p14:tracePt t="19298" x="6196013" y="2781300"/>
          <p14:tracePt t="19315" x="6234113" y="2776538"/>
          <p14:tracePt t="19331" x="6286500" y="2771775"/>
          <p14:tracePt t="19349" x="6367463" y="2771775"/>
          <p14:tracePt t="19365" x="6434138" y="2767013"/>
          <p14:tracePt t="19382" x="6524625" y="2767013"/>
          <p14:tracePt t="19398" x="6600825" y="2757488"/>
          <p14:tracePt t="19415" x="6615113" y="2757488"/>
          <p14:tracePt t="19463" x="6619875" y="2757488"/>
          <p14:tracePt t="19472" x="6629400" y="2757488"/>
          <p14:tracePt t="19498" x="6686550" y="2752725"/>
          <p14:tracePt t="19515" x="6724650" y="2747963"/>
          <p14:tracePt t="19531" x="6781800" y="2743200"/>
          <p14:tracePt t="19549" x="6786563" y="2743200"/>
          <p14:tracePt t="19565" x="6805613" y="2738438"/>
          <p14:tracePt t="19582" x="6829425" y="2738438"/>
          <p14:tracePt t="19598" x="6877050" y="2733675"/>
          <p14:tracePt t="19615" x="6900863" y="2733675"/>
          <p14:tracePt t="19632" x="6924675" y="2724150"/>
          <p14:tracePt t="19648" x="6938963" y="2724150"/>
          <p14:tracePt t="19665" x="6948488" y="2724150"/>
          <p14:tracePt t="19681" x="6953250" y="2724150"/>
          <p14:tracePt t="19698" x="6972300" y="2724150"/>
          <p14:tracePt t="19715" x="7058025" y="2719388"/>
          <p14:tracePt t="19731" x="7115175" y="2719388"/>
          <p14:tracePt t="19748" x="7205663" y="2719388"/>
          <p14:tracePt t="19765" x="7224713" y="2719388"/>
          <p14:tracePt t="20065" x="7234238" y="2719388"/>
          <p14:tracePt t="20072" x="7267575" y="2719388"/>
          <p14:tracePt t="20081" x="7334250" y="2719388"/>
          <p14:tracePt t="20098" x="7477125" y="2733675"/>
          <p14:tracePt t="20115" x="7605713" y="2743200"/>
          <p14:tracePt t="20132" x="7739063" y="2752725"/>
          <p14:tracePt t="20149" x="7939088" y="2767013"/>
          <p14:tracePt t="20165" x="7943850" y="2767013"/>
          <p14:tracePt t="27224" x="7943850" y="2771775"/>
          <p14:tracePt t="27368" x="7943850" y="2776538"/>
          <p14:tracePt t="27377" x="7929563" y="2786063"/>
          <p14:tracePt t="27388" x="7924800" y="2790825"/>
          <p14:tracePt t="27397" x="7920038" y="2790825"/>
          <p14:tracePt t="27414" x="7905750" y="2809875"/>
          <p14:tracePt t="27431" x="7900988" y="2814638"/>
          <p14:tracePt t="27448" x="7896225" y="2819400"/>
          <p14:tracePt t="27464" x="7896225" y="2824163"/>
          <p14:tracePt t="27498" x="7886700" y="2824163"/>
          <p14:tracePt t="27514" x="7872413" y="2838450"/>
          <p14:tracePt t="27530" x="7867650" y="2843213"/>
          <p14:tracePt t="27548" x="7862888" y="2843213"/>
          <p14:tracePt t="32390" x="7815263" y="2886075"/>
          <p14:tracePt t="32395" x="7743825" y="2933700"/>
          <p14:tracePt t="32413" x="7653338" y="2986088"/>
          <p14:tracePt t="32430" x="7558088" y="3043238"/>
          <p14:tracePt t="32446" x="7272338" y="3176588"/>
          <p14:tracePt t="32463" x="7153275" y="3228975"/>
          <p14:tracePt t="32480" x="6981825" y="3309938"/>
          <p14:tracePt t="32496" x="6810375" y="3400425"/>
          <p14:tracePt t="32514" x="6715125" y="3452813"/>
          <p14:tracePt t="32530" x="6586538" y="3529013"/>
          <p14:tracePt t="32547" x="6429375" y="3600450"/>
          <p14:tracePt t="32563" x="6291263" y="3662363"/>
          <p14:tracePt t="32580" x="6167438" y="3705225"/>
          <p14:tracePt t="32597" x="6105525" y="3719513"/>
          <p14:tracePt t="32613" x="6034088" y="3724275"/>
          <p14:tracePt t="32708" x="6029325" y="3724275"/>
          <p14:tracePt t="32775" x="6019800" y="3724275"/>
          <p14:tracePt t="32786" x="6005513" y="3714750"/>
          <p14:tracePt t="32790" x="6000750" y="3714750"/>
          <p14:tracePt t="32796" x="5991225" y="3709988"/>
          <p14:tracePt t="32818" x="5986463" y="3690938"/>
          <p14:tracePt t="32830" x="5981700" y="3681413"/>
          <p14:tracePt t="32846" x="5976938" y="3662363"/>
          <p14:tracePt t="32863" x="5981700" y="3657600"/>
          <p14:tracePt t="32879" x="5981700" y="3638550"/>
          <p14:tracePt t="32896" x="5967413" y="3605213"/>
          <p14:tracePt t="32913" x="5967413" y="3600450"/>
          <p14:tracePt t="32947" x="5967413" y="3595688"/>
          <p14:tracePt t="32968" x="5967413" y="3590925"/>
          <p14:tracePt t="32980" x="5967413" y="3586163"/>
          <p14:tracePt t="32996" x="5962650" y="3581400"/>
          <p14:tracePt t="33103" x="5962650" y="3576638"/>
          <p14:tracePt t="33117" x="5957888" y="3576638"/>
          <p14:tracePt t="60031" x="5962650" y="3576638"/>
          <p14:tracePt t="60066" x="5967413" y="3586163"/>
          <p14:tracePt t="60077" x="5972175" y="3586163"/>
          <p14:tracePt t="60093" x="5976938" y="3595688"/>
          <p14:tracePt t="60110" x="5976938" y="3605213"/>
          <p14:tracePt t="60127" x="6019800" y="3643313"/>
          <p14:tracePt t="60143" x="6057900" y="3667125"/>
          <p14:tracePt t="60160" x="6100763" y="3690938"/>
          <p14:tracePt t="60177" x="6134100" y="3705225"/>
          <p14:tracePt t="60249" x="6138863" y="3714750"/>
          <p14:tracePt t="60260" x="6148388" y="3729038"/>
          <p14:tracePt t="60277" x="6157913" y="3743325"/>
          <p14:tracePt t="60294" x="6200775" y="3771900"/>
          <p14:tracePt t="60309" x="6219825" y="3786188"/>
          <p14:tracePt t="60326" x="6272213" y="3810000"/>
          <p14:tracePt t="60343" x="6386513" y="3829050"/>
          <p14:tracePt t="60359" x="6510338" y="3862388"/>
          <p14:tracePt t="60377" x="6572250" y="3876675"/>
          <p14:tracePt t="60394" x="6605588" y="3886200"/>
          <p14:tracePt t="60411" x="6629400" y="3890963"/>
          <p14:tracePt t="60427" x="6681788" y="3890963"/>
          <p14:tracePt t="60443" x="6696075" y="3890963"/>
          <p14:tracePt t="60487" x="6700838" y="3890963"/>
          <p14:tracePt t="60496" x="6705600" y="3890963"/>
          <p14:tracePt t="60510" x="6724650" y="3890963"/>
          <p14:tracePt t="60527" x="6834188" y="3905250"/>
          <p14:tracePt t="60543" x="6910388" y="3914775"/>
          <p14:tracePt t="60559" x="6934200" y="3914775"/>
          <p14:tracePt t="60627" x="6938963" y="3914775"/>
          <p14:tracePt t="60643" x="6938963" y="3919538"/>
          <p14:tracePt t="60646" x="6943725" y="3924300"/>
          <p14:tracePt t="60659" x="6948488" y="3929063"/>
          <p14:tracePt t="60676" x="6958013" y="3957638"/>
          <p14:tracePt t="60693" x="6972300" y="3995738"/>
          <p14:tracePt t="60710" x="7000875" y="4071938"/>
          <p14:tracePt t="60727" x="7043738" y="4152900"/>
          <p14:tracePt t="60743" x="7053263" y="4181475"/>
          <p14:tracePt t="60760" x="7058025" y="4181475"/>
          <p14:tracePt t="60827" x="7058025" y="4176713"/>
          <p14:tracePt t="60840" x="7058025" y="4171950"/>
          <p14:tracePt t="60849" x="7058025" y="4167188"/>
          <p14:tracePt t="82868" x="7053263" y="4176713"/>
          <p14:tracePt t="82878" x="7034213" y="4200525"/>
          <p14:tracePt t="82890" x="6972300" y="4262438"/>
          <p14:tracePt t="82907" x="6938963" y="4305300"/>
          <p14:tracePt t="82923" x="6896100" y="4348163"/>
          <p14:tracePt t="82940" x="6867525" y="4376738"/>
          <p14:tracePt t="82957" x="6843713" y="4405313"/>
          <p14:tracePt t="82973" x="6819900" y="4424363"/>
          <p14:tracePt t="82990" x="6810375" y="4438650"/>
          <p14:tracePt t="83007" x="6748463" y="4514850"/>
          <p14:tracePt t="83023" x="6667500" y="4600575"/>
          <p14:tracePt t="83040" x="6619875" y="4652963"/>
          <p14:tracePt t="83057" x="6505575" y="4791075"/>
          <p14:tracePt t="83074" x="6486525" y="4819650"/>
          <p14:tracePt t="83091" x="6467475" y="4843463"/>
          <p14:tracePt t="83106" x="6457950" y="4857750"/>
          <p14:tracePt t="83124" x="6443663" y="4867275"/>
          <p14:tracePt t="83140" x="6424613" y="4886325"/>
          <p14:tracePt t="83156" x="6415088" y="4900613"/>
          <p14:tracePt t="83173" x="6391275" y="4910138"/>
          <p14:tracePt t="83220" x="6391275" y="4914900"/>
          <p14:tracePt t="83226" x="6381750" y="4919663"/>
          <p14:tracePt t="83240" x="6343650" y="4933950"/>
          <p14:tracePt t="83258" x="6248400" y="4981575"/>
          <p14:tracePt t="83274" x="6234113" y="4991100"/>
          <p14:tracePt t="83291" x="6215063" y="4995863"/>
          <p14:tracePt t="83393" x="6210300" y="4995863"/>
          <p14:tracePt t="83401" x="6205538" y="4986338"/>
          <p14:tracePt t="83407" x="6200775" y="4976813"/>
          <p14:tracePt t="83424" x="6186488" y="4953000"/>
          <p14:tracePt t="83440" x="6172200" y="4929188"/>
          <p14:tracePt t="83457" x="6167438" y="4914900"/>
          <p14:tracePt t="83473" x="6157913" y="4900613"/>
          <p14:tracePt t="83490" x="6153150" y="4900613"/>
          <p14:tracePt t="84412" x="6153150" y="4895850"/>
          <p14:tracePt t="84425" x="6153150" y="4891088"/>
          <p14:tracePt t="84436" x="6153150" y="4886325"/>
          <p14:tracePt t="84440" x="6153150" y="48815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7873" y="937164"/>
                <a:ext cx="8347842" cy="3901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In this equation, we have two constants of motion: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Specific Angular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×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Total Energy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If the metric of our space-time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the Schwarzschild expression for the metric around a mass M is: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𝑟𝑟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 relativistic equations of motion must be such that they go over into the standard forms given by Newton’s theory in the non-relativistic limit. So we should identify the constant in the non-relativistic limit. In the non-relativistic limit: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73" y="937164"/>
                <a:ext cx="8347842" cy="3901709"/>
              </a:xfrm>
              <a:prstGeom prst="rect">
                <a:avLst/>
              </a:prstGeom>
              <a:blipFill>
                <a:blip r:embed="rId4"/>
                <a:stretch>
                  <a:fillRect l="-152" t="-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965E4654-8A76-AC4C-AD74-1318C9706F5F}"/>
              </a:ext>
            </a:extLst>
          </p:cNvPr>
          <p:cNvSpPr txBox="1">
            <a:spLocks/>
          </p:cNvSpPr>
          <p:nvPr/>
        </p:nvSpPr>
        <p:spPr>
          <a:xfrm>
            <a:off x="692502" y="125837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Gravitational Dirac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4B54A-2C0A-6C4A-BE3A-FAA1712BC85A}"/>
              </a:ext>
            </a:extLst>
          </p:cNvPr>
          <p:cNvSpPr/>
          <p:nvPr/>
        </p:nvSpPr>
        <p:spPr>
          <a:xfrm>
            <a:off x="8804696" y="4838873"/>
            <a:ext cx="280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>
                <a:solidFill>
                  <a:srgbClr val="D6FFCF"/>
                </a:solidFill>
                <a:latin typeface="Quantico"/>
                <a:sym typeface="Quantico"/>
              </a:rPr>
              <a:t>4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15"/>
    </mc:Choice>
    <mc:Fallback>
      <p:transition spd="slow" advTm="4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6129338" y="4862513"/>
          <p14:tracePt t="906" x="6067425" y="4800600"/>
          <p14:tracePt t="917" x="5910263" y="4652963"/>
          <p14:tracePt t="926" x="5648325" y="4405313"/>
          <p14:tracePt t="943" x="4829175" y="3643313"/>
          <p14:tracePt t="959" x="4252913" y="2919413"/>
          <p14:tracePt t="977" x="3695700" y="2105025"/>
          <p14:tracePt t="993" x="3481388" y="1728788"/>
          <p14:tracePt t="1009" x="3138488" y="1152525"/>
          <p14:tracePt t="1026" x="2943225" y="852488"/>
          <p14:tracePt t="1043" x="2752725" y="442913"/>
          <p14:tracePt t="1059" x="2752725" y="433388"/>
          <p14:tracePt t="1076" x="2728913" y="404813"/>
          <p14:tracePt t="1093" x="2566988" y="309563"/>
          <p14:tracePt t="1110" x="2486025" y="280988"/>
          <p14:tracePt t="1126" x="2324100" y="266700"/>
          <p14:tracePt t="1143" x="2166938" y="266700"/>
          <p14:tracePt t="1159" x="2100263" y="261938"/>
          <p14:tracePt t="1176" x="2033588" y="252413"/>
          <p14:tracePt t="1193" x="1862138" y="252413"/>
          <p14:tracePt t="1210" x="1738313" y="247650"/>
          <p14:tracePt t="1226" x="1552575" y="280988"/>
          <p14:tracePt t="1244" x="1443038" y="323850"/>
          <p14:tracePt t="1260" x="1238250" y="457200"/>
          <p14:tracePt t="1276" x="1114425" y="561975"/>
          <p14:tracePt t="1292" x="952500" y="766763"/>
          <p14:tracePt t="1309" x="866775" y="928688"/>
          <p14:tracePt t="1327" x="819150" y="1162050"/>
          <p14:tracePt t="1343" x="819150" y="1223963"/>
          <p14:tracePt t="1360" x="823913" y="1371600"/>
          <p14:tracePt t="1376" x="823913" y="1452563"/>
          <p14:tracePt t="1394" x="823913" y="1466850"/>
          <p14:tracePt t="1409" x="823913" y="1481138"/>
          <p14:tracePt t="1441" x="823913" y="1485900"/>
          <p14:tracePt t="1452" x="823913" y="1490663"/>
          <p14:tracePt t="1503" x="823913" y="1495425"/>
          <p14:tracePt t="1513" x="819150" y="1495425"/>
          <p14:tracePt t="1521" x="804863" y="1509713"/>
          <p14:tracePt t="1542" x="790575" y="1524000"/>
          <p14:tracePt t="1559" x="776288" y="1528763"/>
          <p14:tracePt t="1576" x="762000" y="1528763"/>
          <p14:tracePt t="1592" x="733425" y="1528763"/>
          <p14:tracePt t="1609" x="714375" y="1528763"/>
          <p14:tracePt t="1626" x="690563" y="1538288"/>
          <p14:tracePt t="1643" x="671513" y="1538288"/>
          <p14:tracePt t="1659" x="657225" y="1538288"/>
          <p14:tracePt t="1676" x="657225" y="1543050"/>
          <p14:tracePt t="1693" x="638175" y="1543050"/>
          <p14:tracePt t="1709" x="633413" y="1543050"/>
          <p14:tracePt t="1725" x="619125" y="1538288"/>
          <p14:tracePt t="1742" x="600075" y="1533525"/>
          <p14:tracePt t="1758" x="581025" y="1524000"/>
          <p14:tracePt t="2092" x="585788" y="1524000"/>
          <p14:tracePt t="5743" x="590550" y="1524000"/>
          <p14:tracePt t="7972" x="590550" y="1538288"/>
          <p14:tracePt t="7992" x="590550" y="1557338"/>
          <p14:tracePt t="8008" x="590550" y="1600200"/>
          <p14:tracePt t="8025" x="595313" y="1614488"/>
          <p14:tracePt t="8041" x="595313" y="1652588"/>
          <p14:tracePt t="8058" x="604838" y="1704975"/>
          <p14:tracePt t="8075" x="604838" y="1728788"/>
          <p14:tracePt t="8091" x="604838" y="1752600"/>
          <p14:tracePt t="8108" x="604838" y="1785938"/>
          <p14:tracePt t="8124" x="604838" y="1809750"/>
          <p14:tracePt t="8141" x="604838" y="1838325"/>
          <p14:tracePt t="8158" x="600075" y="1876425"/>
          <p14:tracePt t="8175" x="595313" y="1933575"/>
          <p14:tracePt t="8191" x="595313" y="1943100"/>
          <p14:tracePt t="8208" x="595313" y="1947863"/>
          <p14:tracePt t="8225" x="595313" y="1966913"/>
          <p14:tracePt t="8242" x="595313" y="1985963"/>
          <p14:tracePt t="8258" x="595313" y="2028825"/>
          <p14:tracePt t="8275" x="595313" y="2090738"/>
          <p14:tracePt t="8292" x="595313" y="2124075"/>
          <p14:tracePt t="8308" x="595313" y="2147888"/>
          <p14:tracePt t="8325" x="595313" y="2176463"/>
          <p14:tracePt t="8341" x="595313" y="2185988"/>
          <p14:tracePt t="8359" x="595313" y="2200275"/>
          <p14:tracePt t="8375" x="595313" y="2209800"/>
          <p14:tracePt t="8391" x="595313" y="2224088"/>
          <p14:tracePt t="8409" x="595313" y="2233613"/>
          <p14:tracePt t="8424" x="595313" y="2257425"/>
          <p14:tracePt t="8428" x="595313" y="2271713"/>
          <p14:tracePt t="8441" x="595313" y="2290763"/>
          <p14:tracePt t="8458" x="595313" y="2314575"/>
          <p14:tracePt t="8475" x="595313" y="2324100"/>
          <p14:tracePt t="8508" x="595313" y="2328863"/>
          <p14:tracePt t="8580" x="595313" y="2333625"/>
          <p14:tracePt t="8585" x="595313" y="2338388"/>
          <p14:tracePt t="8591" x="595313" y="2343150"/>
          <p14:tracePt t="8609" x="595313" y="2347913"/>
          <p14:tracePt t="8625" x="595313" y="2352675"/>
          <p14:tracePt t="8641" x="600075" y="2362200"/>
          <p14:tracePt t="8657" x="600075" y="2366963"/>
          <p14:tracePt t="8725" x="600075" y="2371725"/>
          <p14:tracePt t="8731" x="600075" y="2381250"/>
          <p14:tracePt t="8741" x="604838" y="2381250"/>
          <p14:tracePt t="8758" x="609600" y="2395538"/>
          <p14:tracePt t="8775" x="609600" y="2405063"/>
          <p14:tracePt t="8791" x="614363" y="2409825"/>
          <p14:tracePt t="8825" x="614363" y="2414588"/>
          <p14:tracePt t="8863" x="614363" y="2419350"/>
          <p14:tracePt t="8876" x="619125" y="2424113"/>
          <p14:tracePt t="8881" x="619125" y="2428875"/>
          <p14:tracePt t="8896" x="619125" y="2438400"/>
          <p14:tracePt t="8908" x="623888" y="2443163"/>
          <p14:tracePt t="8924" x="623888" y="2447925"/>
          <p14:tracePt t="8927" x="623888" y="2452688"/>
          <p14:tracePt t="8960" x="628650" y="2457450"/>
          <p14:tracePt t="8971" x="628650" y="2462213"/>
          <p14:tracePt t="8980" x="628650" y="2466975"/>
          <p14:tracePt t="8991" x="628650" y="2471738"/>
          <p14:tracePt t="9350" x="628650" y="2476500"/>
          <p14:tracePt t="9355" x="633413" y="2476500"/>
          <p14:tracePt t="9361" x="633413" y="2481263"/>
          <p14:tracePt t="9375" x="638175" y="2486025"/>
          <p14:tracePt t="9391" x="642938" y="2495550"/>
          <p14:tracePt t="9925" x="642938" y="2490788"/>
          <p14:tracePt t="9929" x="652463" y="2476500"/>
          <p14:tracePt t="9941" x="657225" y="2471738"/>
          <p14:tracePt t="9958" x="685800" y="2452688"/>
          <p14:tracePt t="9974" x="800100" y="2366963"/>
          <p14:tracePt t="9991" x="895350" y="2305050"/>
          <p14:tracePt t="10008" x="1147763" y="2238375"/>
          <p14:tracePt t="10024" x="1381125" y="2185988"/>
          <p14:tracePt t="10041" x="1866900" y="2095500"/>
          <p14:tracePt t="10058" x="2071688" y="2071688"/>
          <p14:tracePt t="10074" x="2271713" y="2047875"/>
          <p14:tracePt t="10091" x="2447925" y="2019300"/>
          <p14:tracePt t="10108" x="2533650" y="2005013"/>
          <p14:tracePt t="10126" x="2643188" y="2005013"/>
          <p14:tracePt t="10141" x="2752725" y="2005013"/>
          <p14:tracePt t="10159" x="2852738" y="1990725"/>
          <p14:tracePt t="10174" x="2919413" y="1985963"/>
          <p14:tracePt t="10192" x="3005138" y="1985963"/>
          <p14:tracePt t="10208" x="3062288" y="1985963"/>
          <p14:tracePt t="10224" x="3081338" y="1985963"/>
          <p14:tracePt t="10241" x="3119438" y="1985963"/>
          <p14:tracePt t="10258" x="3219450" y="1976438"/>
          <p14:tracePt t="10275" x="3352800" y="1971675"/>
          <p14:tracePt t="10293" x="3414713" y="1966913"/>
          <p14:tracePt t="10308" x="3419475" y="1966913"/>
          <p14:tracePt t="10325" x="3419475" y="1962150"/>
          <p14:tracePt t="10341" x="3419475" y="1957388"/>
          <p14:tracePt t="10359" x="3419475" y="1933575"/>
          <p14:tracePt t="10391" x="3424238" y="1928813"/>
          <p14:tracePt t="10408" x="3443288" y="1881188"/>
          <p14:tracePt t="10424" x="3467100" y="1847850"/>
          <p14:tracePt t="10441" x="3529013" y="1804988"/>
          <p14:tracePt t="10457" x="3609975" y="1776413"/>
          <p14:tracePt t="10474" x="3762375" y="1733550"/>
          <p14:tracePt t="10491" x="3781425" y="1728788"/>
          <p14:tracePt t="10587" x="3776663" y="1728788"/>
          <p14:tracePt t="10597" x="3771900" y="1728788"/>
          <p14:tracePt t="10609" x="3762375" y="1728788"/>
          <p14:tracePt t="10625" x="3709988" y="1728788"/>
          <p14:tracePt t="10642" x="3671888" y="1728788"/>
          <p14:tracePt t="10658" x="3538538" y="1728788"/>
          <p14:tracePt t="10674" x="3495675" y="1728788"/>
          <p14:tracePt t="10692" x="3467100" y="1743075"/>
          <p14:tracePt t="10708" x="3467100" y="1752600"/>
          <p14:tracePt t="10724" x="3467100" y="1795463"/>
          <p14:tracePt t="10741" x="3457575" y="1847850"/>
          <p14:tracePt t="10757" x="3433763" y="1928813"/>
          <p14:tracePt t="10774" x="3414713" y="2005013"/>
          <p14:tracePt t="10791" x="3390900" y="2057400"/>
          <p14:tracePt t="10807" x="3348038" y="2119313"/>
          <p14:tracePt t="10824" x="3328988" y="2133600"/>
          <p14:tracePt t="10841" x="3314700" y="2143125"/>
          <p14:tracePt t="10902" x="3309938" y="2143125"/>
          <p14:tracePt t="10918" x="3305175" y="2138363"/>
          <p14:tracePt t="10923" x="3295650" y="2138363"/>
          <p14:tracePt t="10939" x="3290888" y="2138363"/>
          <p14:tracePt t="10959" x="3290888" y="2133600"/>
          <p14:tracePt t="10975" x="3290888" y="2128838"/>
          <p14:tracePt t="10978" x="3290888" y="2124075"/>
          <p14:tracePt t="10991" x="3290888" y="2119313"/>
          <p14:tracePt t="11008" x="3290888" y="2095500"/>
          <p14:tracePt t="11024" x="3305175" y="2047875"/>
          <p14:tracePt t="11041" x="3367088" y="1976438"/>
          <p14:tracePt t="11058" x="3438525" y="1914525"/>
          <p14:tracePt t="11074" x="3495675" y="1890713"/>
          <p14:tracePt t="11091" x="3505200" y="1885950"/>
          <p14:tracePt t="11295" x="3495675" y="1885950"/>
          <p14:tracePt t="11304" x="3490913" y="1885950"/>
          <p14:tracePt t="11308" x="3486150" y="1885950"/>
          <p14:tracePt t="11324" x="3481388" y="1885950"/>
          <p14:tracePt t="11341" x="3476625" y="1885950"/>
          <p14:tracePt t="11358" x="3467100" y="1914525"/>
          <p14:tracePt t="11376" x="3457575" y="1933575"/>
          <p14:tracePt t="11393" x="3414713" y="1981200"/>
          <p14:tracePt t="11408" x="3386138" y="2024063"/>
          <p14:tracePt t="11426" x="3376613" y="2033588"/>
          <p14:tracePt t="11429" x="3371850" y="2033588"/>
          <p14:tracePt t="11442" x="3371850" y="2038350"/>
          <p14:tracePt t="11457" x="3371850" y="2043113"/>
          <p14:tracePt t="11478" x="3371850" y="2047875"/>
          <p14:tracePt t="11491" x="3367088" y="2052638"/>
          <p14:tracePt t="11507" x="3367088" y="2057400"/>
          <p14:tracePt t="11541" x="3362325" y="2062163"/>
          <p14:tracePt t="11559" x="3362325" y="2066925"/>
          <p14:tracePt t="11574" x="3357563" y="2071688"/>
          <p14:tracePt t="11591" x="3357563" y="2076450"/>
          <p14:tracePt t="11608" x="3357563" y="2081213"/>
          <p14:tracePt t="21727" x="3357563" y="2090738"/>
          <p14:tracePt t="21744" x="3352800" y="2090738"/>
          <p14:tracePt t="21836" x="3348038" y="2100263"/>
          <p14:tracePt t="21840" x="3343275" y="2124075"/>
          <p14:tracePt t="21856" x="3324225" y="2147888"/>
          <p14:tracePt t="21875" x="3324225" y="2162175"/>
          <p14:tracePt t="21890" x="3324225" y="2200275"/>
          <p14:tracePt t="21907" x="3343275" y="2205038"/>
          <p14:tracePt t="21924" x="3352800" y="2228850"/>
          <p14:tracePt t="21941" x="3371850" y="2295525"/>
          <p14:tracePt t="21943" x="3371850" y="2305050"/>
          <p14:tracePt t="21957" x="3381375" y="2328863"/>
          <p14:tracePt t="21974" x="3381375" y="2395538"/>
          <p14:tracePt t="21991" x="3381375" y="2443163"/>
          <p14:tracePt t="22006" x="3376613" y="2500313"/>
          <p14:tracePt t="22023" x="3343275" y="2633663"/>
          <p14:tracePt t="22040" x="3343275" y="2738438"/>
          <p14:tracePt t="22057" x="3343275" y="2838450"/>
          <p14:tracePt t="22073" x="3343275" y="2852738"/>
          <p14:tracePt t="22090" x="3343275" y="2862263"/>
          <p14:tracePt t="22106" x="3348038" y="2886075"/>
          <p14:tracePt t="22123" x="3367088" y="2905125"/>
          <p14:tracePt t="22140" x="3400425" y="2952750"/>
          <p14:tracePt t="22156" x="3448050" y="3024188"/>
          <p14:tracePt t="22173" x="3462338" y="3052763"/>
          <p14:tracePt t="22191" x="3467100" y="3071813"/>
          <p14:tracePt t="22207" x="3467100" y="3109913"/>
          <p14:tracePt t="22224" x="3462338" y="3138488"/>
          <p14:tracePt t="22240" x="3448050" y="3171825"/>
          <p14:tracePt t="22258" x="3433763" y="3186113"/>
          <p14:tracePt t="22273" x="3414713" y="3195638"/>
          <p14:tracePt t="22290" x="3400425" y="3205163"/>
          <p14:tracePt t="22306" x="3314700" y="3248025"/>
          <p14:tracePt t="22323" x="3252788" y="3281363"/>
          <p14:tracePt t="22339" x="3228975" y="3295650"/>
          <p14:tracePt t="22356" x="3224213" y="3300413"/>
          <p14:tracePt t="22390" x="3214688" y="3300413"/>
          <p14:tracePt t="22406" x="3209925" y="3300413"/>
          <p14:tracePt t="22447" x="3209925" y="3290888"/>
          <p14:tracePt t="22456" x="3214688" y="3290888"/>
          <p14:tracePt t="22473" x="3224213" y="3271838"/>
          <p14:tracePt t="22490" x="3248025" y="3262313"/>
          <p14:tracePt t="22506" x="3267075" y="3262313"/>
          <p14:tracePt t="22524" x="3305175" y="3262313"/>
          <p14:tracePt t="22539" x="3357563" y="3276600"/>
          <p14:tracePt t="22557" x="3467100" y="3295650"/>
          <p14:tracePt t="22574" x="3557588" y="3319463"/>
          <p14:tracePt t="22590" x="3690938" y="3348038"/>
          <p14:tracePt t="22606" x="3795713" y="3362325"/>
          <p14:tracePt t="22622" x="3833813" y="3367088"/>
          <p14:tracePt t="22640" x="3881438" y="3371850"/>
          <p14:tracePt t="22656" x="3924300" y="3376613"/>
          <p14:tracePt t="22673" x="4038600" y="3376613"/>
          <p14:tracePt t="22690" x="4105275" y="3376613"/>
          <p14:tracePt t="22706" x="4133850" y="3376613"/>
          <p14:tracePt t="22723" x="4167188" y="3376613"/>
          <p14:tracePt t="22740" x="4195763" y="3376613"/>
          <p14:tracePt t="22756" x="4229100" y="3376613"/>
          <p14:tracePt t="22773" x="4243388" y="3376613"/>
          <p14:tracePt t="22790" x="4262438" y="3376613"/>
          <p14:tracePt t="22807" x="4276725" y="3376613"/>
          <p14:tracePt t="22823" x="4276725" y="3371850"/>
          <p14:tracePt t="22840" x="4300538" y="3371850"/>
          <p14:tracePt t="22856" x="4386263" y="3362325"/>
          <p14:tracePt t="22873" x="4505325" y="3343275"/>
          <p14:tracePt t="22890" x="4581525" y="3328988"/>
          <p14:tracePt t="22907" x="4610100" y="3309938"/>
          <p14:tracePt t="22973" x="4610100" y="3305175"/>
          <p14:tracePt t="23031" x="4610100" y="3300413"/>
          <p14:tracePt t="23039" x="4610100" y="3295650"/>
          <p14:tracePt t="23058" x="4610100" y="3276600"/>
          <p14:tracePt t="23073" x="4610100" y="3243263"/>
          <p14:tracePt t="23089" x="4610100" y="3214688"/>
          <p14:tracePt t="23123" x="4610100" y="3200400"/>
          <p14:tracePt t="23139" x="4610100" y="3181350"/>
          <p14:tracePt t="23156" x="4619625" y="3176588"/>
          <p14:tracePt t="25637" x="4591050" y="3176588"/>
          <p14:tracePt t="25648" x="4514850" y="3176588"/>
          <p14:tracePt t="25658" x="4371975" y="3171825"/>
          <p14:tracePt t="25672" x="4095750" y="3162300"/>
          <p14:tracePt t="25690" x="3905250" y="3171825"/>
          <p14:tracePt t="25706" x="3629025" y="3181350"/>
          <p14:tracePt t="25723" x="3262313" y="3181350"/>
          <p14:tracePt t="25739" x="2905125" y="3176588"/>
          <p14:tracePt t="25756" x="2633663" y="3209925"/>
          <p14:tracePt t="25773" x="2481263" y="3219450"/>
          <p14:tracePt t="25789" x="2409825" y="3219450"/>
          <p14:tracePt t="25806" x="2309813" y="3224213"/>
          <p14:tracePt t="25822" x="2138363" y="3224213"/>
          <p14:tracePt t="25839" x="1976438" y="3224213"/>
          <p14:tracePt t="25856" x="1905000" y="3214688"/>
          <p14:tracePt t="25872" x="1900238" y="3214688"/>
          <p14:tracePt t="25928" x="1881188" y="3214688"/>
          <p14:tracePt t="25934" x="1871663" y="3214688"/>
          <p14:tracePt t="25956" x="1862138" y="3214688"/>
          <p14:tracePt t="25995" x="1857375" y="3214688"/>
          <p14:tracePt t="26006" x="1833563" y="3219450"/>
          <p14:tracePt t="26024" x="1814513" y="3228975"/>
          <p14:tracePt t="26040" x="1804988" y="3238500"/>
          <p14:tracePt t="26056" x="1804988" y="3248025"/>
          <p14:tracePt t="26072" x="1800225" y="3257550"/>
          <p14:tracePt t="26105" x="1800225" y="3262313"/>
          <p14:tracePt t="26123" x="1800225" y="3267075"/>
          <p14:tracePt t="26141" x="1804988" y="3271838"/>
          <p14:tracePt t="26157" x="1857375" y="3300413"/>
          <p14:tracePt t="26173" x="1900238" y="3319463"/>
          <p14:tracePt t="26190" x="2000250" y="3357563"/>
          <p14:tracePt t="26206" x="2085975" y="3376613"/>
          <p14:tracePt t="26223" x="2147888" y="3381375"/>
          <p14:tracePt t="26239" x="2166938" y="3381375"/>
          <p14:tracePt t="26257" x="2171700" y="3381375"/>
          <p14:tracePt t="26273" x="2176463" y="3381375"/>
          <p14:tracePt t="26290" x="2209800" y="3381375"/>
          <p14:tracePt t="26307" x="2233613" y="3381375"/>
          <p14:tracePt t="26322" x="2257425" y="3381375"/>
          <p14:tracePt t="26339" x="2262188" y="3381375"/>
          <p14:tracePt t="26405" x="2262188" y="3386138"/>
          <p14:tracePt t="26507" x="2266950" y="3390900"/>
          <p14:tracePt t="26552" x="2271713" y="3395663"/>
          <p14:tracePt t="26564" x="2281238" y="3405188"/>
          <p14:tracePt t="26572" x="2286000" y="3409950"/>
          <p14:tracePt t="26589" x="2300288" y="3429000"/>
          <p14:tracePt t="26606" x="2319338" y="3448050"/>
          <p14:tracePt t="26623" x="2324100" y="3448050"/>
          <p14:tracePt t="26640" x="2324100" y="3452813"/>
          <p14:tracePt t="26677" x="2328863" y="3452813"/>
          <p14:tracePt t="26693" x="2333625" y="3457575"/>
          <p14:tracePt t="26706" x="2338388" y="3457575"/>
          <p14:tracePt t="26722" x="2343150" y="3462338"/>
          <p14:tracePt t="26800" x="2347913" y="3462338"/>
          <p14:tracePt t="26818" x="2347913" y="3467100"/>
          <p14:tracePt t="26823" x="2352675" y="3467100"/>
          <p14:tracePt t="26907" x="2357438" y="3471863"/>
          <p14:tracePt t="26911" x="2362200" y="3471863"/>
          <p14:tracePt t="26923" x="2371725" y="3471863"/>
          <p14:tracePt t="26939" x="2376488" y="3476625"/>
          <p14:tracePt t="27195" x="2386013" y="3476625"/>
          <p14:tracePt t="27291" x="2395538" y="3471863"/>
          <p14:tracePt t="27302" x="2414588" y="3467100"/>
          <p14:tracePt t="27311" x="2428875" y="3462338"/>
          <p14:tracePt t="27322" x="2428875" y="3457575"/>
          <p14:tracePt t="27339" x="2438400" y="3457575"/>
          <p14:tracePt t="27356" x="2443163" y="3457575"/>
          <p14:tracePt t="27372" x="2447925" y="3457575"/>
          <p14:tracePt t="27397" x="2452688" y="3457575"/>
          <p14:tracePt t="27442" x="2462213" y="3457575"/>
          <p14:tracePt t="27448" x="2471738" y="3457575"/>
          <p14:tracePt t="27456" x="2476500" y="3457575"/>
          <p14:tracePt t="27472" x="2505075" y="3457575"/>
          <p14:tracePt t="27489" x="2509838" y="3457575"/>
          <p14:tracePt t="46211" x="2543175" y="3457575"/>
          <p14:tracePt t="46224" x="2619375" y="3457575"/>
          <p14:tracePt t="46230" x="2790825" y="3476625"/>
          <p14:tracePt t="46253" x="3343275" y="3514725"/>
          <p14:tracePt t="46270" x="4029075" y="3576638"/>
          <p14:tracePt t="46287" x="4348163" y="3614738"/>
          <p14:tracePt t="46304" x="4886325" y="3786188"/>
          <p14:tracePt t="46320" x="5024438" y="3867150"/>
          <p14:tracePt t="46336" x="5200650" y="4000500"/>
          <p14:tracePt t="46353" x="5257800" y="4076700"/>
          <p14:tracePt t="46370" x="5276850" y="4124325"/>
          <p14:tracePt t="46386" x="5300663" y="4200525"/>
          <p14:tracePt t="46404" x="5324475" y="4257675"/>
          <p14:tracePt t="46420" x="5400675" y="4362450"/>
          <p14:tracePt t="46436" x="5486400" y="4433888"/>
          <p14:tracePt t="46453" x="5891213" y="4643438"/>
          <p14:tracePt t="46470" x="6096000" y="4705350"/>
          <p14:tracePt t="46472" x="6253163" y="4743450"/>
          <p14:tracePt t="46487" x="6438900" y="4814888"/>
          <p14:tracePt t="46503" x="6634163" y="4862513"/>
          <p14:tracePt t="46520" x="6648450" y="4872038"/>
          <p14:tracePt t="46737" x="6643688" y="4862513"/>
          <p14:tracePt t="46749" x="6619875" y="4852988"/>
          <p14:tracePt t="46753" x="6610350" y="4843463"/>
          <p14:tracePt t="46770" x="6562725" y="4800600"/>
          <p14:tracePt t="46786" x="6534150" y="4776788"/>
          <p14:tracePt t="46802" x="6519863" y="4748213"/>
          <p14:tracePt t="46819" x="6510338" y="4729163"/>
          <p14:tracePt t="46836" x="6496050" y="4676775"/>
          <p14:tracePt t="46853" x="6496050" y="4652963"/>
          <p14:tracePt t="46870" x="6496050" y="4633913"/>
          <p14:tracePt t="46886" x="6496050" y="4610100"/>
          <p14:tracePt t="46903" x="6481763" y="4591050"/>
          <p14:tracePt t="46920" x="6481763" y="4586288"/>
          <p14:tracePt t="46938" x="6477000" y="4581525"/>
          <p14:tracePt t="46990" x="6477000" y="4576763"/>
          <p14:tracePt t="47003" x="6472238" y="4572000"/>
          <p14:tracePt t="47009" x="6467475" y="4562475"/>
          <p14:tracePt t="47021" x="6462713" y="4557713"/>
          <p14:tracePt t="47602" x="6467475" y="45577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Google Shape;223;p27"/>
              <p:cNvSpPr txBox="1">
                <a:spLocks noGrp="1"/>
              </p:cNvSpPr>
              <p:nvPr>
                <p:ph type="subTitle" idx="4294967295"/>
              </p:nvPr>
            </p:nvSpPr>
            <p:spPr>
              <a:xfrm>
                <a:off x="975250" y="977462"/>
                <a:ext cx="7193400" cy="3696189"/>
              </a:xfrm>
              <a:prstGeom prst="rect">
                <a:avLst/>
              </a:prstGeom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>
                  <a:buNone/>
                </a:pPr>
                <a:r>
                  <a:rPr lang="en-US" sz="1400" dirty="0">
                    <a:latin typeface="+mj-lt"/>
                  </a:rPr>
                  <a:t>By comparison with Newton’s theory, we can identify the constant with:</a:t>
                </a:r>
              </a:p>
              <a:p>
                <a:pPr marL="0" lvl="0" indent="0">
                  <a:buNone/>
                </a:pPr>
                <a:endParaRPr lang="en-US" sz="500" i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400" dirty="0"/>
              </a:p>
              <a:p>
                <a:pPr marL="0" indent="0" algn="ctr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>
                    <a:latin typeface="+mj-lt"/>
                  </a:rPr>
                  <a:t>By substituting these constants into the definition of the Schwarzschild metric, we have: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= (1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400" dirty="0"/>
                  <a:t>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= (1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400" dirty="0"/>
                  <a:t>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marL="0" indent="0" algn="ctr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>
                    <a:latin typeface="+mj-lt"/>
                  </a:rPr>
                  <a:t>Yields an equation of motion for the radius as a function of the proper time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400" dirty="0">
                    <a:latin typeface="+mj-lt"/>
                  </a:rPr>
                  <a:t>: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+mj-lt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−(1−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)( 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  <a:p>
                <a:pPr marL="0" lvl="0" indent="0" algn="ctr">
                  <a:buNone/>
                </a:pPr>
                <a:endParaRPr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223" name="Google Shape;223;p2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975250" y="977462"/>
                <a:ext cx="7193400" cy="3696189"/>
              </a:xfrm>
              <a:prstGeom prst="rect">
                <a:avLst/>
              </a:prstGeom>
              <a:blipFill>
                <a:blip r:embed="rId5"/>
                <a:stretch>
                  <a:fillRect l="-1411" b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939C3C-526D-D249-A9B9-A21AB059636C}"/>
              </a:ext>
            </a:extLst>
          </p:cNvPr>
          <p:cNvSpPr txBox="1">
            <a:spLocks/>
          </p:cNvSpPr>
          <p:nvPr/>
        </p:nvSpPr>
        <p:spPr>
          <a:xfrm>
            <a:off x="692502" y="125837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Gravitational Dirac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95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4" x="604838" y="3733800"/>
          <p14:tracePt t="2529" x="600075" y="3733800"/>
          <p14:tracePt t="2535" x="561975" y="3700463"/>
          <p14:tracePt t="2549" x="528638" y="3662363"/>
          <p14:tracePt t="2566" x="447675" y="3562350"/>
          <p14:tracePt t="2583" x="414338" y="3505200"/>
          <p14:tracePt t="2599" x="366713" y="3429000"/>
          <p14:tracePt t="2616" x="347663" y="3348038"/>
          <p14:tracePt t="2633" x="295275" y="3214688"/>
          <p14:tracePt t="2650" x="266700" y="3081338"/>
          <p14:tracePt t="2666" x="252413" y="2886075"/>
          <p14:tracePt t="2682" x="252413" y="2724150"/>
          <p14:tracePt t="2699" x="252413" y="2571750"/>
          <p14:tracePt t="2715" x="257175" y="2466975"/>
          <p14:tracePt t="2732" x="290513" y="2271713"/>
          <p14:tracePt t="2748" x="314325" y="2052638"/>
          <p14:tracePt t="2765" x="328613" y="1905000"/>
          <p14:tracePt t="2782" x="338138" y="1833563"/>
          <p14:tracePt t="2799" x="342900" y="1743075"/>
          <p14:tracePt t="2815" x="342900" y="1700213"/>
          <p14:tracePt t="2832" x="347663" y="1647825"/>
          <p14:tracePt t="2848" x="352425" y="1624013"/>
          <p14:tracePt t="2865" x="352425" y="1609725"/>
          <p14:tracePt t="2882" x="357188" y="1604963"/>
          <p14:tracePt t="2898" x="361950" y="1600200"/>
          <p14:tracePt t="2915" x="371475" y="1600200"/>
          <p14:tracePt t="2932" x="395288" y="1595438"/>
          <p14:tracePt t="2949" x="438150" y="1590675"/>
          <p14:tracePt t="2965" x="509588" y="1590675"/>
          <p14:tracePt t="2982" x="576263" y="1585913"/>
          <p14:tracePt t="2999" x="690563" y="1566863"/>
          <p14:tracePt t="3015" x="795338" y="1538288"/>
          <p14:tracePt t="3033" x="809625" y="1538288"/>
          <p14:tracePt t="3076" x="814388" y="1538288"/>
          <p14:tracePt t="3092" x="823913" y="1538288"/>
          <p14:tracePt t="3099" x="833438" y="1538288"/>
          <p14:tracePt t="3115" x="862013" y="1538288"/>
          <p14:tracePt t="3132" x="876300" y="1538288"/>
          <p14:tracePt t="3149" x="895350" y="1538288"/>
          <p14:tracePt t="3166" x="919163" y="1538288"/>
          <p14:tracePt t="3183" x="933450" y="1538288"/>
          <p14:tracePt t="3199" x="942975" y="1538288"/>
          <p14:tracePt t="3216" x="952500" y="1538288"/>
          <p14:tracePt t="4760" x="957263" y="1538288"/>
          <p14:tracePt t="4766" x="976313" y="1538288"/>
          <p14:tracePt t="4777" x="995363" y="1538288"/>
          <p14:tracePt t="4782" x="1000125" y="1538288"/>
          <p14:tracePt t="4800" x="1023938" y="1538288"/>
          <p14:tracePt t="4815" x="1047750" y="1543050"/>
          <p14:tracePt t="4832" x="1052513" y="1543050"/>
          <p14:tracePt t="5735" x="1057275" y="1543050"/>
          <p14:tracePt t="5908" x="1062038" y="1543050"/>
          <p14:tracePt t="5993" x="1066800" y="1547813"/>
          <p14:tracePt t="5996" x="1071563" y="1547813"/>
          <p14:tracePt t="6007" x="1081088" y="1547813"/>
          <p14:tracePt t="6015" x="1095375" y="1552575"/>
          <p14:tracePt t="6033" x="1181100" y="1581150"/>
          <p14:tracePt t="6048" x="1304925" y="1609725"/>
          <p14:tracePt t="6065" x="1395413" y="1624013"/>
          <p14:tracePt t="6081" x="1533525" y="1657350"/>
          <p14:tracePt t="6098" x="1590675" y="1657350"/>
          <p14:tracePt t="6115" x="1614488" y="1657350"/>
          <p14:tracePt t="6132" x="1633538" y="1657350"/>
          <p14:tracePt t="6149" x="1638300" y="1657350"/>
          <p14:tracePt t="6166" x="1643063" y="1657350"/>
          <p14:tracePt t="6182" x="1671638" y="1662113"/>
          <p14:tracePt t="6199" x="1728788" y="1676400"/>
          <p14:tracePt t="6215" x="1766888" y="1685925"/>
          <p14:tracePt t="6232" x="1795463" y="1690688"/>
          <p14:tracePt t="6248" x="1857375" y="1695450"/>
          <p14:tracePt t="6265" x="1885950" y="1695450"/>
          <p14:tracePt t="6283" x="1905000" y="1695450"/>
          <p14:tracePt t="6299" x="1933575" y="1700213"/>
          <p14:tracePt t="6315" x="1957388" y="1700213"/>
          <p14:tracePt t="6332" x="1995488" y="1700213"/>
          <p14:tracePt t="6348" x="2200275" y="1724025"/>
          <p14:tracePt t="6365" x="2281238" y="1728788"/>
          <p14:tracePt t="6382" x="2400300" y="1743075"/>
          <p14:tracePt t="6398" x="2409825" y="1743075"/>
          <p14:tracePt t="6460" x="2414588" y="1743075"/>
          <p14:tracePt t="6470" x="2438400" y="1733550"/>
          <p14:tracePt t="6482" x="2462213" y="1714500"/>
          <p14:tracePt t="6498" x="2581275" y="1681163"/>
          <p14:tracePt t="6514" x="2771775" y="1643063"/>
          <p14:tracePt t="6532" x="2943225" y="1624013"/>
          <p14:tracePt t="6549" x="3314700" y="1633538"/>
          <p14:tracePt t="6566" x="3709988" y="1647825"/>
          <p14:tracePt t="6581" x="3814763" y="1662113"/>
          <p14:tracePt t="6618" x="3810000" y="1662113"/>
          <p14:tracePt t="6631" x="3800475" y="1662113"/>
          <p14:tracePt t="6649" x="3795713" y="1662113"/>
          <p14:tracePt t="6666" x="3790950" y="1662113"/>
          <p14:tracePt t="6682" x="3786188" y="1662113"/>
          <p14:tracePt t="6699" x="3762375" y="1662113"/>
          <p14:tracePt t="6715" x="3690938" y="1681163"/>
          <p14:tracePt t="6718" x="3638550" y="1685925"/>
          <p14:tracePt t="6732" x="3614738" y="1700213"/>
          <p14:tracePt t="6749" x="3533775" y="1724025"/>
          <p14:tracePt t="6765" x="3529013" y="1724025"/>
          <p14:tracePt t="6782" x="3524250" y="1724025"/>
          <p14:tracePt t="6804" x="3519488" y="1724025"/>
          <p14:tracePt t="6816" x="3509963" y="1724025"/>
          <p14:tracePt t="6832" x="3495675" y="1728788"/>
          <p14:tracePt t="6850" x="3490913" y="1728788"/>
          <p14:tracePt t="6865" x="3467100" y="1738313"/>
          <p14:tracePt t="6883" x="3424238" y="1747838"/>
          <p14:tracePt t="6898" x="3376613" y="1757363"/>
          <p14:tracePt t="6915" x="3300413" y="1766888"/>
          <p14:tracePt t="6932" x="3295650" y="1766888"/>
          <p14:tracePt t="7042" x="3300413" y="1766888"/>
          <p14:tracePt t="7054" x="3305175" y="1766888"/>
          <p14:tracePt t="7060" x="3305175" y="1762125"/>
          <p14:tracePt t="7067" x="3309938" y="1762125"/>
          <p14:tracePt t="7086" x="3314700" y="1762125"/>
          <p14:tracePt t="7132" x="3319463" y="1757363"/>
          <p14:tracePt t="7144" x="3319463" y="1752600"/>
          <p14:tracePt t="7169" x="3319463" y="1747838"/>
          <p14:tracePt t="7192" x="3324225" y="1747838"/>
          <p14:tracePt t="7211" x="3324225" y="1738313"/>
          <p14:tracePt t="12469" x="3319463" y="1738313"/>
          <p14:tracePt t="12479" x="3314700" y="1738313"/>
          <p14:tracePt t="12485" x="3300413" y="1733550"/>
          <p14:tracePt t="12497" x="3252788" y="1704975"/>
          <p14:tracePt t="12514" x="3195638" y="1700213"/>
          <p14:tracePt t="12531" x="3090863" y="1700213"/>
          <p14:tracePt t="12549" x="3005138" y="1738313"/>
          <p14:tracePt t="12565" x="3000375" y="1819275"/>
          <p14:tracePt t="12582" x="2900363" y="1881188"/>
          <p14:tracePt t="12598" x="2843213" y="1933575"/>
          <p14:tracePt t="12615" x="2714625" y="2024063"/>
          <p14:tracePt t="12632" x="2600325" y="2124075"/>
          <p14:tracePt t="12648" x="2509838" y="2200275"/>
          <p14:tracePt t="12664" x="2371725" y="2376488"/>
          <p14:tracePt t="12681" x="2328863" y="2443163"/>
          <p14:tracePt t="12699" x="2305050" y="2509838"/>
          <p14:tracePt t="12715" x="2300288" y="2538413"/>
          <p14:tracePt t="12717" x="2300288" y="2552700"/>
          <p14:tracePt t="12731" x="2290763" y="2581275"/>
          <p14:tracePt t="12748" x="2276475" y="2657475"/>
          <p14:tracePt t="12764" x="2233613" y="2790825"/>
          <p14:tracePt t="12780" x="2176463" y="2867025"/>
          <p14:tracePt t="12798" x="2162175" y="2886075"/>
          <p14:tracePt t="12969" x="2162175" y="2876550"/>
          <p14:tracePt t="12974" x="2162175" y="2857500"/>
          <p14:tracePt t="12981" x="2171700" y="2838450"/>
          <p14:tracePt t="12997" x="2209800" y="2771775"/>
          <p14:tracePt t="13014" x="2224088" y="2743200"/>
          <p14:tracePt t="13031" x="2228850" y="2738438"/>
          <p14:tracePt t="13106" x="2233613" y="2738438"/>
          <p14:tracePt t="13120" x="2233613" y="2743200"/>
          <p14:tracePt t="13128" x="2238375" y="2762250"/>
          <p14:tracePt t="13136" x="2238375" y="2771775"/>
          <p14:tracePt t="13148" x="2238375" y="2814638"/>
          <p14:tracePt t="13165" x="2247900" y="2909888"/>
          <p14:tracePt t="13181" x="2266950" y="3005138"/>
          <p14:tracePt t="13198" x="2276475" y="3057525"/>
          <p14:tracePt t="13215" x="2281238" y="3128963"/>
          <p14:tracePt t="13230" x="2286000" y="3152775"/>
          <p14:tracePt t="13247" x="2286000" y="3171825"/>
          <p14:tracePt t="13264" x="2286000" y="3186113"/>
          <p14:tracePt t="14005" x="2286000" y="3176588"/>
          <p14:tracePt t="14009" x="2286000" y="3171825"/>
          <p14:tracePt t="14014" x="2286000" y="3162300"/>
          <p14:tracePt t="14031" x="2286000" y="3157538"/>
          <p14:tracePt t="14047" x="2286000" y="3138488"/>
          <p14:tracePt t="14064" x="2286000" y="3109913"/>
          <p14:tracePt t="14081" x="2286000" y="3086100"/>
          <p14:tracePt t="14097" x="2286000" y="3052763"/>
          <p14:tracePt t="14113" x="2286000" y="3009900"/>
          <p14:tracePt t="14130" x="2286000" y="2976563"/>
          <p14:tracePt t="14147" x="2295525" y="2919413"/>
          <p14:tracePt t="14164" x="2300288" y="2886075"/>
          <p14:tracePt t="14180" x="2305050" y="2838450"/>
          <p14:tracePt t="14197" x="2319338" y="2800350"/>
          <p14:tracePt t="14214" x="2333625" y="2781300"/>
          <p14:tracePt t="14230" x="2343150" y="2757488"/>
          <p14:tracePt t="14247" x="2343150" y="2747963"/>
          <p14:tracePt t="14264" x="2347913" y="2728913"/>
          <p14:tracePt t="14297" x="2347913" y="2724150"/>
          <p14:tracePt t="14371" x="2347913" y="2719388"/>
          <p14:tracePt t="14376" x="2347913" y="2709863"/>
          <p14:tracePt t="14407" x="2347913" y="2705100"/>
          <p14:tracePt t="14619" x="2347913" y="2709863"/>
          <p14:tracePt t="14630" x="2347913" y="2728913"/>
          <p14:tracePt t="14639" x="2347913" y="2752725"/>
          <p14:tracePt t="14647" x="2347913" y="2795588"/>
          <p14:tracePt t="14665" x="2352675" y="2847975"/>
          <p14:tracePt t="14680" x="2357438" y="2909888"/>
          <p14:tracePt t="14698" x="2362200" y="2967038"/>
          <p14:tracePt t="14715" x="2362200" y="2986088"/>
          <p14:tracePt t="14719" x="2362200" y="2995613"/>
          <p14:tracePt t="14731" x="2362200" y="3009900"/>
          <p14:tracePt t="14747" x="2366963" y="3024188"/>
          <p14:tracePt t="14764" x="2366963" y="3033713"/>
          <p14:tracePt t="14780" x="2366963" y="3052763"/>
          <p14:tracePt t="14797" x="2371725" y="3067050"/>
          <p14:tracePt t="14814" x="2371725" y="3109913"/>
          <p14:tracePt t="14830" x="2371725" y="3128963"/>
          <p14:tracePt t="17677" x="2371725" y="3138488"/>
          <p14:tracePt t="17684" x="2371725" y="3152775"/>
          <p14:tracePt t="17697" x="2371725" y="3171825"/>
          <p14:tracePt t="17713" x="2352675" y="3262313"/>
          <p14:tracePt t="17730" x="2352675" y="3333750"/>
          <p14:tracePt t="17747" x="2347913" y="3381375"/>
          <p14:tracePt t="17764" x="2347913" y="3438525"/>
          <p14:tracePt t="17780" x="2347913" y="3538538"/>
          <p14:tracePt t="17798" x="2347913" y="3581400"/>
          <p14:tracePt t="17814" x="2347913" y="3624263"/>
          <p14:tracePt t="17830" x="2347913" y="3700463"/>
          <p14:tracePt t="17847" x="2357438" y="3781425"/>
          <p14:tracePt t="17864" x="2362200" y="3824288"/>
          <p14:tracePt t="17881" x="2366963" y="3919538"/>
          <p14:tracePt t="17897" x="2376488" y="4067175"/>
          <p14:tracePt t="17914" x="2376488" y="4167188"/>
          <p14:tracePt t="17930" x="2381250" y="4291013"/>
          <p14:tracePt t="17947" x="2386013" y="4319588"/>
          <p14:tracePt t="17981" x="2390775" y="4333875"/>
          <p14:tracePt t="17996" x="2400300" y="4343400"/>
          <p14:tracePt t="18014" x="2405063" y="4357688"/>
          <p14:tracePt t="18030" x="2409825" y="4357688"/>
          <p14:tracePt t="18068" x="2409825" y="4362450"/>
          <p14:tracePt t="18081" x="2414588" y="4371975"/>
          <p14:tracePt t="18098" x="2414588" y="4405313"/>
          <p14:tracePt t="18114" x="2433638" y="4433888"/>
          <p14:tracePt t="18132" x="2447925" y="4486275"/>
          <p14:tracePt t="18148" x="2452688" y="4510088"/>
          <p14:tracePt t="18164" x="2452688" y="4514850"/>
          <p14:tracePt t="18357" x="2452688" y="4510088"/>
          <p14:tracePt t="18362" x="2457450" y="4505325"/>
          <p14:tracePt t="18371" x="2462213" y="4495800"/>
          <p14:tracePt t="18380" x="2476500" y="4481513"/>
          <p14:tracePt t="18397" x="2500313" y="4467225"/>
          <p14:tracePt t="18413" x="2528888" y="4452938"/>
          <p14:tracePt t="18430" x="2566988" y="4443413"/>
          <p14:tracePt t="18447" x="2624138" y="4424363"/>
          <p14:tracePt t="18464" x="2652713" y="4424363"/>
          <p14:tracePt t="18544" x="2662238" y="4424363"/>
          <p14:tracePt t="20278" x="2667000" y="4424363"/>
          <p14:tracePt t="21524" x="2667000" y="4419600"/>
          <p14:tracePt t="21528" x="2671763" y="4419600"/>
          <p14:tracePt t="21545" x="2671763" y="44148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2502" y="857649"/>
                <a:ext cx="7641837" cy="4246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The question is how to characterize motion in general relativity. Now we use Lagrangian </a:t>
                </a:r>
              </a:p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mechanics to deduce the equations of motion for a metric. The proper time along the time-like </a:t>
                </a:r>
              </a:p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world line between point A and point B for the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is given by:</a:t>
                </a:r>
              </a:p>
              <a:p>
                <a:pPr algn="just"/>
                <a:endParaRPr lang="en-US" sz="6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𝑑𝑥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 resulting equations will all have second derivatives concerning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that can be changed. These four equations together give the equation for the world line extremizing the proper time. This world line is called the geodesic.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857649"/>
                <a:ext cx="7641837" cy="4246932"/>
              </a:xfrm>
              <a:prstGeom prst="rect">
                <a:avLst/>
              </a:prstGeom>
              <a:blipFill>
                <a:blip r:embed="rId4"/>
                <a:stretch>
                  <a:fillRect l="-332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1013D4F3-EA24-954A-8D5B-C19A89413FD7}"/>
              </a:ext>
            </a:extLst>
          </p:cNvPr>
          <p:cNvSpPr txBox="1">
            <a:spLocks/>
          </p:cNvSpPr>
          <p:nvPr/>
        </p:nvSpPr>
        <p:spPr>
          <a:xfrm>
            <a:off x="692502" y="124475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Solving The Geodesic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21C186-92D0-4542-8095-1F537916409B}"/>
              </a:ext>
            </a:extLst>
          </p:cNvPr>
          <p:cNvSpPr/>
          <p:nvPr/>
        </p:nvSpPr>
        <p:spPr>
          <a:xfrm>
            <a:off x="8812872" y="4769875"/>
            <a:ext cx="282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>
                <a:solidFill>
                  <a:srgbClr val="D6FFCF"/>
                </a:solidFill>
                <a:latin typeface="Quantico"/>
                <a:sym typeface="Quantico"/>
              </a:rPr>
              <a:t>6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87848"/>
      </p:ext>
    </p:extLst>
  </p:cSld>
  <p:clrMapOvr>
    <a:masterClrMapping/>
  </p:clrMapOvr>
  <p:transition advTm="780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8" x="2652713" y="4319588"/>
          <p14:tracePt t="1765" x="2638425" y="4186238"/>
          <p14:tracePt t="1782" x="2614613" y="3943350"/>
          <p14:tracePt t="1798" x="2552700" y="3667125"/>
          <p14:tracePt t="1816" x="2457450" y="3357563"/>
          <p14:tracePt t="1832" x="2400300" y="3162300"/>
          <p14:tracePt t="1849" x="2314575" y="2909888"/>
          <p14:tracePt t="1866" x="2252663" y="2776538"/>
          <p14:tracePt t="1882" x="2252663" y="2805113"/>
          <p14:tracePt t="1898" x="2205038" y="2795588"/>
          <p14:tracePt t="1915" x="2181225" y="2795588"/>
          <p14:tracePt t="1990" x="2171700" y="2795588"/>
          <p14:tracePt t="1998" x="2166938" y="2790825"/>
          <p14:tracePt t="2002" x="2152650" y="2790825"/>
          <p14:tracePt t="2015" x="2124075" y="2781300"/>
          <p14:tracePt t="2032" x="2071688" y="2757488"/>
          <p14:tracePt t="2048" x="2062163" y="2757488"/>
          <p14:tracePt t="2066" x="2057400" y="2757488"/>
          <p14:tracePt t="2082" x="1995488" y="2757488"/>
          <p14:tracePt t="2099" x="1947863" y="2757488"/>
          <p14:tracePt t="2115" x="1719263" y="2733675"/>
          <p14:tracePt t="2131" x="1524000" y="2709863"/>
          <p14:tracePt t="2148" x="1209675" y="2676525"/>
          <p14:tracePt t="2166" x="1152525" y="2638425"/>
          <p14:tracePt t="2182" x="1138238" y="2619375"/>
          <p14:tracePt t="2198" x="1100138" y="2576513"/>
          <p14:tracePt t="2215" x="1071563" y="2562225"/>
          <p14:tracePt t="2232" x="1047750" y="2533650"/>
          <p14:tracePt t="2248" x="962025" y="2486025"/>
          <p14:tracePt t="2265" x="895350" y="2462213"/>
          <p14:tracePt t="2282" x="838200" y="2428875"/>
          <p14:tracePt t="2299" x="709613" y="2357438"/>
          <p14:tracePt t="2315" x="595313" y="2300288"/>
          <p14:tracePt t="2332" x="566738" y="2286000"/>
          <p14:tracePt t="2365" x="557213" y="2276475"/>
          <p14:tracePt t="2382" x="528638" y="2243138"/>
          <p14:tracePt t="2398" x="485775" y="2190750"/>
          <p14:tracePt t="2415" x="414338" y="2119313"/>
          <p14:tracePt t="2432" x="400050" y="2095500"/>
          <p14:tracePt t="2448" x="390525" y="2066925"/>
          <p14:tracePt t="2467" x="371475" y="2033588"/>
          <p14:tracePt t="2482" x="371475" y="2014538"/>
          <p14:tracePt t="2498" x="371475" y="1995488"/>
          <p14:tracePt t="2515" x="347663" y="1909763"/>
          <p14:tracePt t="2532" x="314325" y="1852613"/>
          <p14:tracePt t="2549" x="295275" y="1819275"/>
          <p14:tracePt t="2566" x="276225" y="1785938"/>
          <p14:tracePt t="2582" x="233363" y="1719263"/>
          <p14:tracePt t="2599" x="200025" y="1685925"/>
          <p14:tracePt t="2616" x="171450" y="1652588"/>
          <p14:tracePt t="2633" x="157163" y="1633538"/>
          <p14:tracePt t="2648" x="157163" y="1628775"/>
          <p14:tracePt t="2696" x="157163" y="1624013"/>
          <p14:tracePt t="2702" x="157163" y="1619250"/>
          <p14:tracePt t="2714" x="157163" y="1614488"/>
          <p14:tracePt t="2731" x="157163" y="1609725"/>
          <p14:tracePt t="2924" x="161925" y="1600200"/>
          <p14:tracePt t="2934" x="176213" y="1590675"/>
          <p14:tracePt t="2937" x="185738" y="1585913"/>
          <p14:tracePt t="2947" x="195263" y="1576388"/>
          <p14:tracePt t="2964" x="219075" y="1552575"/>
          <p14:tracePt t="2981" x="228600" y="1547813"/>
          <p14:tracePt t="2998" x="233363" y="1543050"/>
          <p14:tracePt t="3015" x="242888" y="1538288"/>
          <p14:tracePt t="3031" x="247650" y="1524000"/>
          <p14:tracePt t="3048" x="257175" y="1509713"/>
          <p14:tracePt t="3064" x="266700" y="1490663"/>
          <p14:tracePt t="3082" x="266700" y="1481138"/>
          <p14:tracePt t="3115" x="266700" y="1476375"/>
          <p14:tracePt t="3132" x="266700" y="1462088"/>
          <p14:tracePt t="3149" x="266700" y="1452563"/>
          <p14:tracePt t="3165" x="266700" y="1447800"/>
          <p14:tracePt t="3181" x="271463" y="1423988"/>
          <p14:tracePt t="3198" x="276225" y="1409700"/>
          <p14:tracePt t="3214" x="280988" y="1381125"/>
          <p14:tracePt t="3232" x="280988" y="1371600"/>
          <p14:tracePt t="3248" x="285750" y="1362075"/>
          <p14:tracePt t="42231" x="290513" y="1376363"/>
          <p14:tracePt t="42241" x="295275" y="1381125"/>
          <p14:tracePt t="42246" x="300038" y="1390650"/>
          <p14:tracePt t="42260" x="309563" y="1409700"/>
          <p14:tracePt t="42277" x="342900" y="1438275"/>
          <p14:tracePt t="42294" x="547688" y="1566863"/>
          <p14:tracePt t="42310" x="1200150" y="1847850"/>
          <p14:tracePt t="42327" x="1881188" y="1981200"/>
          <p14:tracePt t="42343" x="2886075" y="2128838"/>
          <p14:tracePt t="42359" x="3524250" y="2190750"/>
          <p14:tracePt t="42376" x="3581400" y="2200275"/>
          <p14:tracePt t="42461" x="3586163" y="2200275"/>
          <p14:tracePt t="42463" x="3590925" y="2185988"/>
          <p14:tracePt t="42478" x="3600450" y="2162175"/>
          <p14:tracePt t="42494" x="3614738" y="2138363"/>
          <p14:tracePt t="42511" x="3624263" y="2119313"/>
          <p14:tracePt t="42527" x="3648075" y="2090738"/>
          <p14:tracePt t="42543" x="3657600" y="2071688"/>
          <p14:tracePt t="42561" x="3662363" y="2047875"/>
          <p14:tracePt t="42576" x="3648075" y="2024063"/>
          <p14:tracePt t="42593" x="3624263" y="2000250"/>
          <p14:tracePt t="42610" x="3519488" y="1938338"/>
          <p14:tracePt t="42626" x="3371850" y="1871663"/>
          <p14:tracePt t="42643" x="3205163" y="1843088"/>
          <p14:tracePt t="42660" x="3176588" y="1843088"/>
          <p14:tracePt t="42677" x="3143250" y="1847850"/>
          <p14:tracePt t="42694" x="3109913" y="1857375"/>
          <p14:tracePt t="42712" x="3095625" y="1866900"/>
          <p14:tracePt t="42728" x="3071813" y="1871663"/>
          <p14:tracePt t="42744" x="3043238" y="1871663"/>
          <p14:tracePt t="42760" x="3000375" y="1871663"/>
          <p14:tracePt t="42776" x="2962275" y="1871663"/>
          <p14:tracePt t="42795" x="2833688" y="1843088"/>
          <p14:tracePt t="42810" x="2795588" y="1838325"/>
          <p14:tracePt t="42826" x="2786063" y="1838325"/>
          <p14:tracePt t="42844" x="2786063" y="1843088"/>
          <p14:tracePt t="42860" x="2819400" y="1881188"/>
          <p14:tracePt t="42876" x="2833688" y="1905000"/>
          <p14:tracePt t="42893" x="2838450" y="1919288"/>
          <p14:tracePt t="42911" x="2838450" y="1933575"/>
          <p14:tracePt t="42927" x="2838450" y="1957388"/>
          <p14:tracePt t="42943" x="2838450" y="1966913"/>
          <p14:tracePt t="43027" x="2833688" y="1966913"/>
          <p14:tracePt t="44784" x="2838450" y="1966913"/>
          <p14:tracePt t="44793" x="2838450" y="1971675"/>
          <p14:tracePt t="44810" x="2838450" y="1981200"/>
          <p14:tracePt t="44813" x="2838450" y="1985963"/>
          <p14:tracePt t="44826" x="2838450" y="2014538"/>
          <p14:tracePt t="44843" x="2838450" y="2033588"/>
          <p14:tracePt t="44860" x="2838450" y="2057400"/>
          <p14:tracePt t="44876" x="2843213" y="2081213"/>
          <p14:tracePt t="44893" x="2843213" y="2090738"/>
          <p14:tracePt t="44910" x="2843213" y="2105025"/>
          <p14:tracePt t="44926" x="2843213" y="2119313"/>
          <p14:tracePt t="44942" x="2847975" y="2162175"/>
          <p14:tracePt t="44961" x="2847975" y="2190750"/>
          <p14:tracePt t="44976" x="2852738" y="2219325"/>
          <p14:tracePt t="44993" x="2857500" y="2252663"/>
          <p14:tracePt t="45010" x="2857500" y="2262188"/>
          <p14:tracePt t="45027" x="2857500" y="2276475"/>
          <p14:tracePt t="45044" x="2857500" y="2290763"/>
          <p14:tracePt t="45060" x="2857500" y="2324100"/>
          <p14:tracePt t="45077" x="2857500" y="2338388"/>
          <p14:tracePt t="45094" x="2862263" y="2376488"/>
          <p14:tracePt t="45109" x="2867025" y="2409825"/>
          <p14:tracePt t="45126" x="2871788" y="2433638"/>
          <p14:tracePt t="45143" x="2871788" y="2443163"/>
          <p14:tracePt t="45160" x="2871788" y="2462213"/>
          <p14:tracePt t="45176" x="2871788" y="2471738"/>
          <p14:tracePt t="45193" x="2876550" y="2486025"/>
          <p14:tracePt t="45210" x="2876550" y="2505075"/>
          <p14:tracePt t="45226" x="2876550" y="2509838"/>
          <p14:tracePt t="45243" x="2876550" y="2524125"/>
          <p14:tracePt t="45261" x="2876550" y="2543175"/>
          <p14:tracePt t="45276" x="2876550" y="2566988"/>
          <p14:tracePt t="45293" x="2876550" y="2581275"/>
          <p14:tracePt t="45582" x="2890838" y="2586038"/>
          <p14:tracePt t="45584" x="2895600" y="2586038"/>
          <p14:tracePt t="45594" x="2905125" y="2590800"/>
          <p14:tracePt t="45609" x="2924175" y="2595563"/>
          <p14:tracePt t="45626" x="2928938" y="2595563"/>
          <p14:tracePt t="45643" x="2933700" y="2595563"/>
          <p14:tracePt t="45659" x="2938463" y="2600325"/>
          <p14:tracePt t="45728" x="2943225" y="2600325"/>
          <p14:tracePt t="45741" x="2952750" y="2600325"/>
          <p14:tracePt t="45747" x="2957513" y="2600325"/>
          <p14:tracePt t="45814" x="2962275" y="2600325"/>
          <p14:tracePt t="45826" x="2967038" y="2600325"/>
          <p14:tracePt t="45832" x="2986088" y="2600325"/>
          <p14:tracePt t="45842" x="3005138" y="2600325"/>
          <p14:tracePt t="45861" x="3043238" y="2605088"/>
          <p14:tracePt t="45876" x="3100388" y="2619375"/>
          <p14:tracePt t="45893" x="3109913" y="2619375"/>
          <p14:tracePt t="48905" x="3109913" y="2624138"/>
          <p14:tracePt t="48930" x="3109913" y="2628900"/>
          <p14:tracePt t="48935" x="3109913" y="2633663"/>
          <p14:tracePt t="48942" x="3109913" y="2638425"/>
          <p14:tracePt t="48959" x="3109913" y="2657475"/>
          <p14:tracePt t="48975" x="3105150" y="2686050"/>
          <p14:tracePt t="48992" x="3100388" y="2728913"/>
          <p14:tracePt t="49009" x="3100388" y="2738438"/>
          <p14:tracePt t="49025" x="3095625" y="2743200"/>
          <p14:tracePt t="49042" x="3095625" y="2747963"/>
          <p14:tracePt t="49058" x="3095625" y="2757488"/>
          <p14:tracePt t="49075" x="3090863" y="2762250"/>
          <p14:tracePt t="49109" x="3090863" y="2767013"/>
          <p14:tracePt t="49129" x="3090863" y="2771775"/>
          <p14:tracePt t="49144" x="3090863" y="2776538"/>
          <p14:tracePt t="49159" x="3086100" y="2781300"/>
          <p14:tracePt t="49176" x="3086100" y="2790825"/>
          <p14:tracePt t="49194" x="3081338" y="2790825"/>
          <p14:tracePt t="49209" x="3076575" y="2809875"/>
          <p14:tracePt t="49225" x="3071813" y="2819400"/>
          <p14:tracePt t="49242" x="3071813" y="2824163"/>
          <p14:tracePt t="49259" x="3071813" y="2828925"/>
          <p14:tracePt t="49574" x="3071813" y="2833688"/>
          <p14:tracePt t="49605" x="3071813" y="2838450"/>
          <p14:tracePt t="49613" x="3076575" y="2838450"/>
          <p14:tracePt t="49699" x="3086100" y="2890838"/>
          <p14:tracePt t="49704" x="3095625" y="2909888"/>
          <p14:tracePt t="49726" x="3095625" y="2943225"/>
          <p14:tracePt t="49742" x="3105150" y="2981325"/>
          <p14:tracePt t="49759" x="3114675" y="3009900"/>
          <p14:tracePt t="49775" x="3114675" y="3019425"/>
          <p14:tracePt t="49792" x="3119438" y="3024188"/>
          <p14:tracePt t="49809" x="3119438" y="3028950"/>
          <p14:tracePt t="49826" x="3124200" y="3033713"/>
          <p14:tracePt t="49845" x="3128963" y="3043238"/>
          <p14:tracePt t="49862" x="3128963" y="3048000"/>
          <p14:tracePt t="49875" x="3128963" y="3062288"/>
          <p14:tracePt t="49892" x="3133725" y="3062288"/>
          <p14:tracePt t="49909" x="3133725" y="3067050"/>
          <p14:tracePt t="49943" x="3133725" y="3071813"/>
          <p14:tracePt t="49967" x="3138488" y="3071813"/>
          <p14:tracePt t="49976" x="3138488" y="3076575"/>
          <p14:tracePt t="49992" x="3138488" y="3086100"/>
          <p14:tracePt t="50009" x="3143250" y="3090863"/>
          <p14:tracePt t="50025" x="3143250" y="3095625"/>
          <p14:tracePt t="50042" x="3143250" y="3100388"/>
          <p14:tracePt t="50059" x="3143250" y="3109913"/>
          <p14:tracePt t="50092" x="3143250" y="3114675"/>
          <p14:tracePt t="51294" x="3143250" y="3119438"/>
          <p14:tracePt t="51306" x="3133725" y="3128963"/>
          <p14:tracePt t="51311" x="3128963" y="3138488"/>
          <p14:tracePt t="51326" x="3124200" y="3162300"/>
          <p14:tracePt t="51342" x="3114675" y="3176588"/>
          <p14:tracePt t="51358" x="3109913" y="3181350"/>
          <p14:tracePt t="51376" x="3095625" y="3200400"/>
          <p14:tracePt t="51392" x="3086100" y="3214688"/>
          <p14:tracePt t="51408" x="3067050" y="3252788"/>
          <p14:tracePt t="51425" x="3057525" y="3271838"/>
          <p14:tracePt t="51442" x="3052763" y="3290888"/>
          <p14:tracePt t="51459" x="3043238" y="3328988"/>
          <p14:tracePt t="51476" x="3038475" y="3343275"/>
          <p14:tracePt t="51492" x="3033713" y="3371850"/>
          <p14:tracePt t="51509" x="3019425" y="3405188"/>
          <p14:tracePt t="51525" x="3014663" y="3424238"/>
          <p14:tracePt t="51543" x="3014663" y="3462338"/>
          <p14:tracePt t="51559" x="3009900" y="3476625"/>
          <p14:tracePt t="51576" x="3009900" y="3500438"/>
          <p14:tracePt t="51592" x="3000375" y="3533775"/>
          <p14:tracePt t="51609" x="2981325" y="3586163"/>
          <p14:tracePt t="51626" x="2971800" y="3624263"/>
          <p14:tracePt t="51642" x="2962275" y="3690938"/>
          <p14:tracePt t="51659" x="2962275" y="3709988"/>
          <p14:tracePt t="51676" x="2957513" y="3733800"/>
          <p14:tracePt t="51693" x="2957513" y="3743325"/>
          <p14:tracePt t="51709" x="2957513" y="3748088"/>
          <p14:tracePt t="51725" x="2957513" y="3752850"/>
          <p14:tracePt t="51934" x="2957513" y="3762375"/>
          <p14:tracePt t="51946" x="2957513" y="3771900"/>
          <p14:tracePt t="51950" x="2957513" y="3781425"/>
          <p14:tracePt t="51966" x="2957513" y="3786188"/>
          <p14:tracePt t="51976" x="2957513" y="3795713"/>
          <p14:tracePt t="51992" x="2957513" y="3800475"/>
          <p14:tracePt t="67890" x="2952750" y="3795713"/>
          <p14:tracePt t="67895" x="2947988" y="3786188"/>
          <p14:tracePt t="67907" x="2933700" y="3776663"/>
          <p14:tracePt t="67923" x="2900363" y="3743325"/>
          <p14:tracePt t="67940" x="2867025" y="3714750"/>
          <p14:tracePt t="67958" x="2843213" y="3686175"/>
          <p14:tracePt t="67974" x="2809875" y="3629025"/>
          <p14:tracePt t="67990" x="2776538" y="3571875"/>
          <p14:tracePt t="68006" x="2743200" y="3514725"/>
          <p14:tracePt t="68024" x="2705100" y="3467100"/>
          <p14:tracePt t="68040" x="2638425" y="3367088"/>
          <p14:tracePt t="68057" x="2605088" y="3290888"/>
          <p14:tracePt t="68074" x="2509838" y="3171825"/>
          <p14:tracePt t="68091" x="2486025" y="3124200"/>
          <p14:tracePt t="68106" x="2476500" y="3090863"/>
          <p14:tracePt t="68124" x="2476500" y="3095625"/>
          <p14:tracePt t="68140" x="2476500" y="3052763"/>
          <p14:tracePt t="68156" x="2476500" y="2952750"/>
          <p14:tracePt t="68174" x="2471738" y="2871788"/>
          <p14:tracePt t="68190" x="2462213" y="2714625"/>
          <p14:tracePt t="68207" x="2457450" y="2662238"/>
          <p14:tracePt t="68224" x="2457450" y="2562225"/>
          <p14:tracePt t="68241" x="2447925" y="2466975"/>
          <p14:tracePt t="68257" x="2447925" y="2347913"/>
          <p14:tracePt t="68274" x="2452688" y="2262188"/>
          <p14:tracePt t="68290" x="2452688" y="2209800"/>
          <p14:tracePt t="68306" x="2452688" y="2143125"/>
          <p14:tracePt t="68324" x="2452688" y="2100263"/>
          <p14:tracePt t="68326" x="2452688" y="2071688"/>
          <p14:tracePt t="68340" x="2452688" y="2062163"/>
          <p14:tracePt t="68357" x="2452688" y="2024063"/>
          <p14:tracePt t="68374" x="2452688" y="2009775"/>
          <p14:tracePt t="68390" x="2457450" y="1990725"/>
          <p14:tracePt t="68406" x="2457450" y="1981200"/>
          <p14:tracePt t="68440" x="2466975" y="1981200"/>
          <p14:tracePt t="68526" x="2471738" y="1985963"/>
          <p14:tracePt t="68530" x="2476500" y="1985963"/>
          <p14:tracePt t="68543" x="2486025" y="2019300"/>
          <p14:tracePt t="68558" x="2486025" y="2028825"/>
          <p14:tracePt t="68575" x="2505075" y="2071688"/>
          <p14:tracePt t="68590" x="2505075" y="2081213"/>
          <p14:tracePt t="68606" x="2509838" y="2109788"/>
          <p14:tracePt t="68623" x="2509838" y="2124075"/>
          <p14:tracePt t="68639" x="2509838" y="2200275"/>
          <p14:tracePt t="68656" x="2509838" y="2276475"/>
          <p14:tracePt t="68674" x="2509838" y="2314575"/>
          <p14:tracePt t="68690" x="2514600" y="2428875"/>
          <p14:tracePt t="68706" x="2528888" y="2481263"/>
          <p14:tracePt t="68725" x="2533650" y="2571750"/>
          <p14:tracePt t="68741" x="2533650" y="2628900"/>
          <p14:tracePt t="68757" x="2533650" y="2719388"/>
          <p14:tracePt t="68774" x="2533650" y="2819400"/>
          <p14:tracePt t="68791" x="2547938" y="2895600"/>
          <p14:tracePt t="68807" x="2552700" y="3052763"/>
          <p14:tracePt t="68823" x="2557463" y="3190875"/>
          <p14:tracePt t="68840" x="2566988" y="3214688"/>
          <p14:tracePt t="68857" x="2571750" y="3300413"/>
          <p14:tracePt t="68874" x="2571750" y="3338513"/>
          <p14:tracePt t="68890" x="2576513" y="3409950"/>
          <p14:tracePt t="68906" x="2576513" y="3452813"/>
          <p14:tracePt t="68923" x="2576513" y="3481388"/>
          <p14:tracePt t="68940" x="2581275" y="3509963"/>
          <p14:tracePt t="68956" x="2581275" y="3586163"/>
          <p14:tracePt t="68973" x="2581275" y="3681413"/>
          <p14:tracePt t="68990" x="2590800" y="3767138"/>
          <p14:tracePt t="69007" x="2595563" y="3819525"/>
          <p14:tracePt t="69024" x="2600325" y="3838575"/>
          <p14:tracePt t="69040" x="2600325" y="38433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2502" y="853742"/>
                <a:ext cx="7644674" cy="416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To derive the effective potential for a test particle around a massive object from the Schwarzschild metric, we should assume the particle is on the equatorial plane where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just"/>
                <a:r>
                  <a:rPr lang="en-US" dirty="0">
                    <a:solidFill>
                      <a:schemeClr val="bg1"/>
                    </a:solidFill>
                  </a:rPr>
                  <a:t>By rewriting the equation of motion that explains the orbit of the infinitesimal mass around the central mass M, we have 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853742"/>
                <a:ext cx="7644674" cy="4166975"/>
              </a:xfrm>
              <a:prstGeom prst="rect">
                <a:avLst/>
              </a:prstGeom>
              <a:blipFill>
                <a:blip r:embed="rId4"/>
                <a:stretch>
                  <a:fillRect l="-332" r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4A4AB0FD-BF30-EC4E-9BE1-A4664B328A51}"/>
              </a:ext>
            </a:extLst>
          </p:cNvPr>
          <p:cNvSpPr txBox="1">
            <a:spLocks/>
          </p:cNvSpPr>
          <p:nvPr/>
        </p:nvSpPr>
        <p:spPr>
          <a:xfrm>
            <a:off x="692502" y="77179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Solving The Geodesic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55E79D-D7DE-DE44-AA05-096F36C33316}"/>
              </a:ext>
            </a:extLst>
          </p:cNvPr>
          <p:cNvSpPr/>
          <p:nvPr/>
        </p:nvSpPr>
        <p:spPr>
          <a:xfrm>
            <a:off x="8806299" y="4799214"/>
            <a:ext cx="279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>
                <a:solidFill>
                  <a:srgbClr val="D6FFCF"/>
                </a:solidFill>
                <a:latin typeface="Quantico"/>
                <a:sym typeface="Quantico"/>
              </a:rPr>
              <a:t>7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94483"/>
      </p:ext>
    </p:extLst>
  </p:cSld>
  <p:clrMapOvr>
    <a:masterClrMapping/>
  </p:clrMapOvr>
  <p:transition advTm="596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3" x="428625" y="3667125"/>
          <p14:tracePt t="1897" x="423863" y="3667125"/>
          <p14:tracePt t="1909" x="419100" y="3667125"/>
          <p14:tracePt t="1919" x="414338" y="3662363"/>
          <p14:tracePt t="1932" x="409575" y="3662363"/>
          <p14:tracePt t="1949" x="390525" y="3652838"/>
          <p14:tracePt t="1966" x="366713" y="3643313"/>
          <p14:tracePt t="1983" x="361950" y="3638550"/>
          <p14:tracePt t="1999" x="357188" y="3624263"/>
          <p14:tracePt t="2016" x="323850" y="3595688"/>
          <p14:tracePt t="2033" x="300038" y="3562350"/>
          <p14:tracePt t="2049" x="300038" y="3552825"/>
          <p14:tracePt t="2066" x="261938" y="3486150"/>
          <p14:tracePt t="2082" x="252413" y="3438525"/>
          <p14:tracePt t="2098" x="252413" y="3433763"/>
          <p14:tracePt t="2116" x="252413" y="3419475"/>
          <p14:tracePt t="2132" x="247650" y="3405188"/>
          <p14:tracePt t="2149" x="242888" y="3400425"/>
          <p14:tracePt t="2192" x="242888" y="3395663"/>
          <p14:tracePt t="2204" x="238125" y="3395663"/>
          <p14:tracePt t="2223" x="233363" y="3390900"/>
          <p14:tracePt t="11990" x="233363" y="3381375"/>
          <p14:tracePt t="11996" x="233363" y="3371850"/>
          <p14:tracePt t="12001" x="233363" y="3362325"/>
          <p14:tracePt t="12015" x="233363" y="3338513"/>
          <p14:tracePt t="12032" x="252413" y="3286125"/>
          <p14:tracePt t="12048" x="271463" y="3219450"/>
          <p14:tracePt t="12064" x="319088" y="3071813"/>
          <p14:tracePt t="12081" x="352425" y="3009900"/>
          <p14:tracePt t="12098" x="385763" y="2895600"/>
          <p14:tracePt t="12114" x="419100" y="2747963"/>
          <p14:tracePt t="12131" x="428625" y="2547938"/>
          <p14:tracePt t="12148" x="433388" y="2433638"/>
          <p14:tracePt t="12164" x="466725" y="2209800"/>
          <p14:tracePt t="12181" x="500063" y="2052638"/>
          <p14:tracePt t="12197" x="538163" y="1943100"/>
          <p14:tracePt t="12214" x="557213" y="1895475"/>
          <p14:tracePt t="12231" x="585788" y="1819275"/>
          <p14:tracePt t="12248" x="604838" y="1795463"/>
          <p14:tracePt t="12264" x="619125" y="1781175"/>
          <p14:tracePt t="12281" x="633413" y="1762125"/>
          <p14:tracePt t="23833" x="638175" y="1762125"/>
          <p14:tracePt t="23842" x="657225" y="1762125"/>
          <p14:tracePt t="23847" x="671513" y="1757363"/>
          <p14:tracePt t="23862" x="781050" y="1743075"/>
          <p14:tracePt t="23881" x="928688" y="1728788"/>
          <p14:tracePt t="23898" x="1028700" y="1714500"/>
          <p14:tracePt t="23913" x="1171575" y="1709738"/>
          <p14:tracePt t="23930" x="1266825" y="1709738"/>
          <p14:tracePt t="23947" x="1281113" y="1709738"/>
          <p14:tracePt t="23985" x="1281113" y="1704975"/>
          <p14:tracePt t="24031" x="1290638" y="1704975"/>
          <p14:tracePt t="24044" x="1295400" y="1704975"/>
          <p14:tracePt t="24050" x="1304925" y="1704975"/>
          <p14:tracePt t="24063" x="1323975" y="1704975"/>
          <p14:tracePt t="24080" x="1347788" y="1704975"/>
          <p14:tracePt t="24096" x="1423988" y="1704975"/>
          <p14:tracePt t="24113" x="1547813" y="1704975"/>
          <p14:tracePt t="24130" x="1619250" y="1704975"/>
          <p14:tracePt t="24148" x="1719263" y="1695450"/>
          <p14:tracePt t="24163" x="1766888" y="1695450"/>
          <p14:tracePt t="24180" x="1795463" y="1695450"/>
          <p14:tracePt t="24246" x="1800225" y="1695450"/>
          <p14:tracePt t="24256" x="1814513" y="1695450"/>
          <p14:tracePt t="24264" x="1838325" y="1695450"/>
          <p14:tracePt t="24281" x="1928813" y="1681163"/>
          <p14:tracePt t="24296" x="2005013" y="1681163"/>
          <p14:tracePt t="24313" x="2062163" y="1685925"/>
          <p14:tracePt t="24331" x="2085975" y="1690688"/>
          <p14:tracePt t="24425" x="2090738" y="1690688"/>
          <p14:tracePt t="24429" x="2095500" y="1690688"/>
          <p14:tracePt t="24446" x="2109788" y="1690688"/>
          <p14:tracePt t="24462" x="2138363" y="1685925"/>
          <p14:tracePt t="24479" x="2152650" y="1685925"/>
          <p14:tracePt t="24496" x="2157413" y="1685925"/>
          <p14:tracePt t="24550" x="2162175" y="1685925"/>
          <p14:tracePt t="24554" x="2166938" y="1685925"/>
          <p14:tracePt t="24563" x="2171700" y="1685925"/>
          <p14:tracePt t="24579" x="2185988" y="1685925"/>
          <p14:tracePt t="24596" x="2224088" y="1685925"/>
          <p14:tracePt t="24613" x="2238375" y="1685925"/>
          <p14:tracePt t="24629" x="2247900" y="1685925"/>
          <p14:tracePt t="27987" x="2247900" y="1690688"/>
          <p14:tracePt t="27993" x="2243138" y="1700213"/>
          <p14:tracePt t="27999" x="2238375" y="1704975"/>
          <p14:tracePt t="28013" x="2238375" y="1709738"/>
          <p14:tracePt t="28029" x="2228850" y="1738313"/>
          <p14:tracePt t="28047" x="2224088" y="1762125"/>
          <p14:tracePt t="28062" x="2219325" y="1809750"/>
          <p14:tracePt t="28079" x="2219325" y="1838325"/>
          <p14:tracePt t="28095" x="2219325" y="1866900"/>
          <p14:tracePt t="28112" x="2214563" y="1919288"/>
          <p14:tracePt t="28128" x="2209800" y="1966913"/>
          <p14:tracePt t="28145" x="2209800" y="2052638"/>
          <p14:tracePt t="28163" x="2209800" y="2100263"/>
          <p14:tracePt t="28179" x="2205038" y="2147888"/>
          <p14:tracePt t="28195" x="2195513" y="2176463"/>
          <p14:tracePt t="28212" x="2195513" y="2195513"/>
          <p14:tracePt t="28229" x="2195513" y="2214563"/>
          <p14:tracePt t="28251" x="2195513" y="2219325"/>
          <p14:tracePt t="28262" x="2195513" y="2224088"/>
          <p14:tracePt t="28335" x="2195513" y="2228850"/>
          <p14:tracePt t="28356" x="2190750" y="2228850"/>
          <p14:tracePt t="28361" x="2185988" y="2238375"/>
          <p14:tracePt t="28372" x="2181225" y="2243138"/>
          <p14:tracePt t="28379" x="2176463" y="2247900"/>
          <p14:tracePt t="28395" x="2162175" y="2262188"/>
          <p14:tracePt t="28429" x="2162175" y="2266950"/>
          <p14:tracePt t="28452" x="2157413" y="2276475"/>
          <p14:tracePt t="28462" x="2152650" y="2276475"/>
          <p14:tracePt t="28479" x="2138363" y="2290763"/>
          <p14:tracePt t="28496" x="2124075" y="2300288"/>
          <p14:tracePt t="28513" x="2095500" y="2314575"/>
          <p14:tracePt t="28530" x="2090738" y="2319338"/>
          <p14:tracePt t="28546" x="2085975" y="2319338"/>
          <p14:tracePt t="30102" x="2085975" y="2324100"/>
          <p14:tracePt t="30111" x="2081213" y="2333625"/>
          <p14:tracePt t="30118" x="2071688" y="2347913"/>
          <p14:tracePt t="30129" x="2062163" y="2357438"/>
          <p14:tracePt t="30146" x="2052638" y="2381250"/>
          <p14:tracePt t="30162" x="2033588" y="2405063"/>
          <p14:tracePt t="30179" x="2019300" y="2433638"/>
          <p14:tracePt t="30196" x="2005013" y="2466975"/>
          <p14:tracePt t="30212" x="1995488" y="2486025"/>
          <p14:tracePt t="30229" x="1985963" y="2528888"/>
          <p14:tracePt t="30247" x="1985963" y="2552700"/>
          <p14:tracePt t="30263" x="1985963" y="2581275"/>
          <p14:tracePt t="30279" x="1981200" y="2614613"/>
          <p14:tracePt t="30295" x="1981200" y="2643188"/>
          <p14:tracePt t="30312" x="1981200" y="2667000"/>
          <p14:tracePt t="30328" x="1990725" y="2705100"/>
          <p14:tracePt t="30347" x="2000250" y="2733675"/>
          <p14:tracePt t="30362" x="2009775" y="2767013"/>
          <p14:tracePt t="30378" x="2066925" y="2881313"/>
          <p14:tracePt t="30395" x="2076450" y="2909888"/>
          <p14:tracePt t="30412" x="2085975" y="2928938"/>
          <p14:tracePt t="30428" x="2085975" y="2933700"/>
          <p14:tracePt t="30445" x="2090738" y="2938463"/>
          <p14:tracePt t="30462" x="2095500" y="2943225"/>
          <p14:tracePt t="30478" x="2095500" y="2947988"/>
          <p14:tracePt t="30495" x="2100263" y="2952750"/>
          <p14:tracePt t="30514" x="2105025" y="2952750"/>
          <p14:tracePt t="30530" x="2109788" y="2952750"/>
          <p14:tracePt t="30545" x="2114550" y="2962275"/>
          <p14:tracePt t="30561" x="2119313" y="2967038"/>
          <p14:tracePt t="30578" x="2128838" y="2976563"/>
          <p14:tracePt t="30596" x="2138363" y="2981325"/>
          <p14:tracePt t="30678" x="2143125" y="2986088"/>
          <p14:tracePt t="30691" x="2147888" y="2986088"/>
          <p14:tracePt t="30698" x="2147888" y="2990850"/>
          <p14:tracePt t="30711" x="2152650" y="2990850"/>
          <p14:tracePt t="30804" x="2152650" y="2995613"/>
          <p14:tracePt t="30810" x="2157413" y="2995613"/>
          <p14:tracePt t="36579" x="2162175" y="3005138"/>
          <p14:tracePt t="36583" x="2166938" y="3009900"/>
          <p14:tracePt t="36596" x="2171700" y="3024188"/>
          <p14:tracePt t="36611" x="2181225" y="3043238"/>
          <p14:tracePt t="36628" x="2185988" y="3071813"/>
          <p14:tracePt t="36644" x="2190750" y="3109913"/>
          <p14:tracePt t="36661" x="2190750" y="3119438"/>
          <p14:tracePt t="36678" x="2238375" y="3224213"/>
          <p14:tracePt t="36694" x="2271713" y="3290888"/>
          <p14:tracePt t="36711" x="2328863" y="3367088"/>
          <p14:tracePt t="36728" x="2343150" y="3395663"/>
          <p14:tracePt t="36744" x="2366963" y="3414713"/>
          <p14:tracePt t="36908" x="2376488" y="3414713"/>
          <p14:tracePt t="36912" x="2390775" y="3414713"/>
          <p14:tracePt t="36928" x="2419350" y="3414713"/>
          <p14:tracePt t="36944" x="2433638" y="3424238"/>
          <p14:tracePt t="36961" x="2438400" y="3433763"/>
          <p14:tracePt t="36977" x="2443163" y="3438525"/>
          <p14:tracePt t="36994" x="2447925" y="3443288"/>
          <p14:tracePt t="37011" x="2447925" y="3448050"/>
          <p14:tracePt t="37080" x="2457450" y="3448050"/>
          <p14:tracePt t="37087" x="2471738" y="3457575"/>
          <p14:tracePt t="37096" x="2476500" y="3457575"/>
          <p14:tracePt t="37111" x="2495550" y="3467100"/>
          <p14:tracePt t="37128" x="2495550" y="3471863"/>
          <p14:tracePt t="37146" x="2500313" y="3471863"/>
          <p14:tracePt t="37161" x="2500313" y="3476625"/>
          <p14:tracePt t="38102" x="2505075" y="3476625"/>
          <p14:tracePt t="38107" x="2505075" y="3481388"/>
          <p14:tracePt t="38323" x="2514600" y="3481388"/>
          <p14:tracePt t="38326" x="2524125" y="3481388"/>
          <p14:tracePt t="38336" x="2533650" y="3481388"/>
          <p14:tracePt t="38344" x="2538413" y="3481388"/>
          <p14:tracePt t="38361" x="2566988" y="3476625"/>
          <p14:tracePt t="38379" x="2605088" y="3467100"/>
          <p14:tracePt t="38394" x="2686050" y="3452813"/>
          <p14:tracePt t="38410" x="2719388" y="3443288"/>
          <p14:tracePt t="38428" x="2752725" y="3438525"/>
          <p14:tracePt t="38444" x="2767013" y="3433763"/>
          <p14:tracePt t="38617" x="2771775" y="3433763"/>
          <p14:tracePt t="38626" x="2776538" y="3433763"/>
          <p14:tracePt t="49401" x="2771775" y="3438525"/>
          <p14:tracePt t="49410" x="2771775" y="3443288"/>
          <p14:tracePt t="49416" x="2762250" y="3448050"/>
          <p14:tracePt t="49427" x="2747963" y="3462338"/>
          <p14:tracePt t="49443" x="2709863" y="3490913"/>
          <p14:tracePt t="49460" x="2633663" y="3543300"/>
          <p14:tracePt t="49476" x="2586038" y="3576638"/>
          <p14:tracePt t="49493" x="2562225" y="3595688"/>
          <p14:tracePt t="49526" x="2533650" y="3629025"/>
          <p14:tracePt t="49544" x="2495550" y="3709988"/>
          <p14:tracePt t="49559" x="2471738" y="3795713"/>
          <p14:tracePt t="49576" x="2405063" y="3881438"/>
          <p14:tracePt t="49593" x="2376488" y="3919538"/>
          <p14:tracePt t="49611" x="2347913" y="3943350"/>
          <p14:tracePt t="49626" x="2338388" y="3957638"/>
          <p14:tracePt t="49643" x="2324100" y="3976688"/>
          <p14:tracePt t="49660" x="2290763" y="4019550"/>
          <p14:tracePt t="49677" x="2266950" y="4067175"/>
          <p14:tracePt t="49693" x="2252663" y="4143375"/>
          <p14:tracePt t="49710" x="2252663" y="4205288"/>
          <p14:tracePt t="49726" x="2247900" y="4291013"/>
          <p14:tracePt t="49743" x="2209800" y="4391025"/>
          <p14:tracePt t="49759" x="2185988" y="4452938"/>
          <p14:tracePt t="49776" x="2162175" y="4486275"/>
          <p14:tracePt t="49778" x="2152650" y="4524375"/>
          <p14:tracePt t="49792" x="2128838" y="4557713"/>
          <p14:tracePt t="49809" x="2119313" y="4572000"/>
          <p14:tracePt t="49826" x="2114550" y="4586288"/>
          <p14:tracePt t="49844" x="2100263" y="4605338"/>
          <p14:tracePt t="49860" x="2057400" y="4633913"/>
          <p14:tracePt t="49877" x="1957388" y="4776788"/>
          <p14:tracePt t="49893" x="1928813" y="4819650"/>
          <p14:tracePt t="49909" x="1885950" y="4910138"/>
          <p14:tracePt t="49927" x="1866900" y="4948238"/>
          <p14:tracePt t="49943" x="1862138" y="4957763"/>
          <p14:tracePt t="50103" x="1857375" y="4957763"/>
          <p14:tracePt t="50110" x="1847850" y="4957763"/>
          <p14:tracePt t="50126" x="1838325" y="4948238"/>
          <p14:tracePt t="50143" x="1828800" y="4943475"/>
          <p14:tracePt t="50160" x="1819275" y="4933950"/>
          <p14:tracePt t="50176" x="1804988" y="4924425"/>
          <p14:tracePt t="50193" x="1785938" y="4910138"/>
          <p14:tracePt t="50210" x="1771650" y="4886325"/>
          <p14:tracePt t="50227" x="1762125" y="4876800"/>
          <p14:tracePt t="50243" x="1762125" y="4867275"/>
          <p14:tracePt t="50277" x="1757363" y="4852988"/>
          <p14:tracePt t="50281" x="1752600" y="4843463"/>
          <p14:tracePt t="50299" x="1747838" y="4838700"/>
          <p14:tracePt t="50310" x="1743075" y="4829175"/>
          <p14:tracePt t="50326" x="1743075" y="4824413"/>
          <p14:tracePt t="50390" x="1743075" y="4819650"/>
          <p14:tracePt t="50395" x="1738313" y="4814888"/>
          <p14:tracePt t="51740" x="1738313" y="4824413"/>
          <p14:tracePt t="51753" x="1743075" y="4829175"/>
          <p14:tracePt t="51759" x="1752600" y="4843463"/>
          <p14:tracePt t="51776" x="1790700" y="4881563"/>
          <p14:tracePt t="51792" x="1804988" y="4891088"/>
          <p14:tracePt t="51810" x="1828800" y="4895850"/>
          <p14:tracePt t="51826" x="1838325" y="4895850"/>
          <p14:tracePt t="51843" x="1843088" y="4895850"/>
          <p14:tracePt t="51860" x="1852613" y="4905375"/>
          <p14:tracePt t="51876" x="1871663" y="4919663"/>
          <p14:tracePt t="51893" x="1885950" y="4933950"/>
          <p14:tracePt t="51909" x="1895475" y="4943475"/>
          <p14:tracePt t="51926" x="1914525" y="4957763"/>
          <p14:tracePt t="51942" x="1928813" y="4967288"/>
          <p14:tracePt t="51959" x="1952625" y="4986338"/>
          <p14:tracePt t="51976" x="1971675" y="4995863"/>
          <p14:tracePt t="51992" x="2014538" y="5014913"/>
          <p14:tracePt t="52009" x="2019300" y="5014913"/>
          <p14:tracePt t="52026" x="2024063" y="5019675"/>
          <p14:tracePt t="52058" x="2028825" y="5019675"/>
          <p14:tracePt t="52074" x="2047875" y="5019675"/>
          <p14:tracePt t="52079" x="2076450" y="5033963"/>
          <p14:tracePt t="52092" x="2124075" y="5043488"/>
          <p14:tracePt t="52110" x="2209800" y="5057775"/>
          <p14:tracePt t="52127" x="2276475" y="5057775"/>
          <p14:tracePt t="52143" x="2371725" y="5076825"/>
          <p14:tracePt t="52159" x="2490788" y="5091113"/>
          <p14:tracePt t="52176" x="2667000" y="5091113"/>
          <p14:tracePt t="52192" x="2947988" y="5086350"/>
          <p14:tracePt t="52209" x="3209925" y="5076825"/>
          <p14:tracePt t="52226" x="3352800" y="5076825"/>
          <p14:tracePt t="52242" x="3533775" y="5076825"/>
          <p14:tracePt t="52259" x="3552825" y="5076825"/>
          <p14:tracePt t="52276" x="3562350" y="5076825"/>
          <p14:tracePt t="52293" x="3567113" y="5076825"/>
          <p14:tracePt t="52296" x="3571875" y="5076825"/>
          <p14:tracePt t="52310" x="3576638" y="5076825"/>
          <p14:tracePt t="52326" x="3595688" y="5076825"/>
          <p14:tracePt t="52344" x="3609975" y="5076825"/>
          <p14:tracePt t="52359" x="3738563" y="5076825"/>
          <p14:tracePt t="52376" x="3824288" y="5086350"/>
          <p14:tracePt t="52393" x="4000500" y="5091113"/>
          <p14:tracePt t="52409" x="4171950" y="5100638"/>
          <p14:tracePt t="52426" x="4362450" y="5110163"/>
          <p14:tracePt t="52442" x="4448175" y="5110163"/>
          <p14:tracePt t="52459" x="4510088" y="5110163"/>
          <p14:tracePt t="52476" x="4514850" y="5110163"/>
          <p14:tracePt t="52513" x="4529138" y="5110163"/>
          <p14:tracePt t="52517" x="4581525" y="5105400"/>
          <p14:tracePt t="52531" x="4672013" y="5100638"/>
          <p14:tracePt t="52542" x="4738688" y="5091113"/>
          <p14:tracePt t="52559" x="4886325" y="5086350"/>
          <p14:tracePt t="52576" x="4924425" y="5081588"/>
          <p14:tracePt t="52593" x="4929188" y="5081588"/>
          <p14:tracePt t="52609" x="4929188" y="5076825"/>
          <p14:tracePt t="52793" x="4910138" y="5076825"/>
          <p14:tracePt t="52800" x="4895850" y="5076825"/>
          <p14:tracePt t="52809" x="4857750" y="5076825"/>
          <p14:tracePt t="52826" x="4810125" y="5076825"/>
          <p14:tracePt t="52843" x="4757738" y="5076825"/>
          <p14:tracePt t="52859" x="4743450" y="5076825"/>
          <p14:tracePt t="52898" x="4738688" y="5076825"/>
          <p14:tracePt t="52908" x="4733925" y="5076825"/>
          <p14:tracePt t="52926" x="4705350" y="5076825"/>
          <p14:tracePt t="52943" x="4672013" y="5076825"/>
          <p14:tracePt t="52959" x="4538663" y="5086350"/>
          <p14:tracePt t="52976" x="4495800" y="5086350"/>
          <p14:tracePt t="52992" x="4381500" y="5100638"/>
          <p14:tracePt t="53009" x="4305300" y="5110163"/>
          <p14:tracePt t="53026" x="4248150" y="5114925"/>
          <p14:tracePt t="53042" x="4243388" y="5114925"/>
          <p14:tracePt t="53294" x="4248150" y="5114925"/>
          <p14:tracePt t="57032" x="4252913" y="5114925"/>
          <p14:tracePt t="57042" x="4257675" y="5114925"/>
          <p14:tracePt t="57047" x="4262438" y="5114925"/>
          <p14:tracePt t="57058" x="4276725" y="5114925"/>
          <p14:tracePt t="57075" x="4338638" y="5110163"/>
          <p14:tracePt t="57092" x="4462463" y="5110163"/>
          <p14:tracePt t="57108" x="4619625" y="5100638"/>
          <p14:tracePt t="57125" x="4905375" y="5100638"/>
          <p14:tracePt t="57141" x="5124450" y="5100638"/>
          <p14:tracePt t="57159" x="5334000" y="5100638"/>
          <p14:tracePt t="57176" x="5448300" y="5100638"/>
          <p14:tracePt t="57192" x="5467350" y="5100638"/>
          <p14:tracePt t="57208" x="5472113" y="5100638"/>
          <p14:tracePt t="57421" x="5462588" y="5095875"/>
          <p14:tracePt t="57426" x="5457825" y="5095875"/>
          <p14:tracePt t="57442" x="5457825" y="5091113"/>
          <p14:tracePt t="57459" x="5438775" y="5086350"/>
          <p14:tracePt t="57475" x="5419725" y="5081588"/>
          <p14:tracePt t="57492" x="5400675" y="5076825"/>
          <p14:tracePt t="57508" x="5381625" y="5076825"/>
          <p14:tracePt t="57542" x="5367338" y="5072063"/>
          <p14:tracePt t="57558" x="5338763" y="5072063"/>
          <p14:tracePt t="57575" x="5219700" y="5057775"/>
          <p14:tracePt t="57592" x="5153025" y="5048250"/>
          <p14:tracePt t="57609" x="5114925" y="5043488"/>
          <p14:tracePt t="57625" x="5110163" y="5043488"/>
          <p14:tracePt t="57665" x="5114925" y="5043488"/>
          <p14:tracePt t="57677" x="5133975" y="5043488"/>
          <p14:tracePt t="57680" x="5153025" y="5043488"/>
          <p14:tracePt t="57692" x="5219700" y="5053013"/>
          <p14:tracePt t="57708" x="5310188" y="5072063"/>
          <p14:tracePt t="57725" x="5472113" y="5081588"/>
          <p14:tracePt t="57742" x="5624513" y="5081588"/>
          <p14:tracePt t="57758" x="5786438" y="5081588"/>
          <p14:tracePt t="57775" x="5948363" y="5081588"/>
          <p14:tracePt t="57792" x="6053138" y="5081588"/>
          <p14:tracePt t="57808" x="6191250" y="5081588"/>
          <p14:tracePt t="57826" x="6224588" y="5076825"/>
          <p14:tracePt t="57842" x="6229350" y="5076825"/>
          <p14:tracePt t="57882" x="6234113" y="5076825"/>
          <p14:tracePt t="58250" x="6234113" y="5072063"/>
          <p14:tracePt t="58258" x="6238875" y="5067300"/>
          <p14:tracePt t="58262" x="6262688" y="5053013"/>
          <p14:tracePt t="58275" x="6286500" y="5038725"/>
          <p14:tracePt t="58291" x="6381750" y="4986338"/>
          <p14:tracePt t="58308" x="6491288" y="4953000"/>
          <p14:tracePt t="58311" x="6515100" y="4948238"/>
          <p14:tracePt t="58326" x="6557963" y="4933950"/>
          <p14:tracePt t="58343" x="6615113" y="4914900"/>
          <p14:tracePt t="58359" x="6619875" y="4910138"/>
          <p14:tracePt t="58392" x="6629400" y="4910138"/>
          <p14:tracePt t="58408" x="6681788" y="4895850"/>
          <p14:tracePt t="58425" x="6700838" y="4881563"/>
          <p14:tracePt t="58442" x="6819900" y="4881563"/>
          <p14:tracePt t="58458" x="7034213" y="4876800"/>
          <p14:tracePt t="58475" x="7105650" y="4872038"/>
          <p14:tracePt t="58556" x="7105650" y="4867275"/>
          <p14:tracePt t="58658" x="7115175" y="4862513"/>
          <p14:tracePt t="58662" x="7129463" y="4857750"/>
          <p14:tracePt t="58675" x="7162800" y="4833938"/>
          <p14:tracePt t="58692" x="7172325" y="4829175"/>
          <p14:tracePt t="58709" x="7177088" y="48291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2502" y="865712"/>
                <a:ext cx="7680960" cy="418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=0,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the relativistic energy becomes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By using perturbation of energy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We must consider the Tachyonic Dirac equation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of the form like: 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)(1+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865712"/>
                <a:ext cx="7680960" cy="4180247"/>
              </a:xfrm>
              <a:prstGeom prst="rect">
                <a:avLst/>
              </a:prstGeom>
              <a:blipFill>
                <a:blip r:embed="rId4"/>
                <a:stretch>
                  <a:fillRect l="-331" r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8B853909-E930-2344-86DC-FAD3B68615AE}"/>
              </a:ext>
            </a:extLst>
          </p:cNvPr>
          <p:cNvSpPr txBox="1">
            <a:spLocks/>
          </p:cNvSpPr>
          <p:nvPr/>
        </p:nvSpPr>
        <p:spPr>
          <a:xfrm>
            <a:off x="692502" y="108709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Solving The Geodesic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FD4A24-AE8E-0340-A77D-1839B84360FF}"/>
              </a:ext>
            </a:extLst>
          </p:cNvPr>
          <p:cNvSpPr/>
          <p:nvPr/>
        </p:nvSpPr>
        <p:spPr>
          <a:xfrm>
            <a:off x="8791710" y="4828553"/>
            <a:ext cx="2840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>
                <a:solidFill>
                  <a:srgbClr val="D6FFCF"/>
                </a:solidFill>
                <a:latin typeface="Quantico"/>
                <a:sym typeface="Quantico"/>
              </a:rPr>
              <a:t>8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47330"/>
      </p:ext>
    </p:extLst>
  </p:cSld>
  <p:clrMapOvr>
    <a:masterClrMapping/>
  </p:clrMapOvr>
  <p:transition advTm="503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1" x="371475" y="3695700"/>
          <p14:tracePt t="7523" x="371475" y="3690938"/>
          <p14:tracePt t="7529" x="371475" y="3629025"/>
          <p14:tracePt t="7549" x="361950" y="3581400"/>
          <p14:tracePt t="7565" x="361950" y="3519488"/>
          <p14:tracePt t="7582" x="361950" y="3462338"/>
          <p14:tracePt t="7599" x="357188" y="3409950"/>
          <p14:tracePt t="7615" x="357188" y="3343275"/>
          <p14:tracePt t="7632" x="357188" y="3262313"/>
          <p14:tracePt t="7648" x="347663" y="3219450"/>
          <p14:tracePt t="7664" x="347663" y="3162300"/>
          <p14:tracePt t="7681" x="342900" y="3109913"/>
          <p14:tracePt t="7698" x="323850" y="3019425"/>
          <p14:tracePt t="7715" x="319088" y="2962275"/>
          <p14:tracePt t="7731" x="276225" y="2857500"/>
          <p14:tracePt t="7748" x="261938" y="2814638"/>
          <p14:tracePt t="7765" x="238125" y="2733675"/>
          <p14:tracePt t="7781" x="233363" y="2681288"/>
          <p14:tracePt t="7798" x="228600" y="2514600"/>
          <p14:tracePt t="7814" x="228600" y="2433638"/>
          <p14:tracePt t="7831" x="228600" y="2271713"/>
          <p14:tracePt t="7848" x="238125" y="2109788"/>
          <p14:tracePt t="7864" x="247650" y="1981200"/>
          <p14:tracePt t="7882" x="304800" y="1814513"/>
          <p14:tracePt t="7898" x="357188" y="1709738"/>
          <p14:tracePt t="7914" x="490538" y="1509713"/>
          <p14:tracePt t="7931" x="552450" y="1428750"/>
          <p14:tracePt t="7947" x="614363" y="1362075"/>
          <p14:tracePt t="7964" x="681038" y="1319213"/>
          <p14:tracePt t="7981" x="900113" y="1295400"/>
          <p14:tracePt t="7998" x="1095375" y="1276350"/>
          <p14:tracePt t="8015" x="1504950" y="1285875"/>
          <p14:tracePt t="8031" x="2028825" y="1362075"/>
          <p14:tracePt t="8047" x="2547938" y="1500188"/>
          <p14:tracePt t="8064" x="2900363" y="1552575"/>
          <p14:tracePt t="8081" x="3033713" y="1576388"/>
          <p14:tracePt t="8098" x="3071813" y="1585913"/>
          <p14:tracePt t="8176" x="3071813" y="1590675"/>
          <p14:tracePt t="8185" x="3071813" y="1595438"/>
          <p14:tracePt t="8189" x="3071813" y="1600200"/>
          <p14:tracePt t="8198" x="3071813" y="1609725"/>
          <p14:tracePt t="8215" x="3071813" y="1628775"/>
          <p14:tracePt t="8231" x="3071813" y="1633538"/>
          <p14:tracePt t="8321" x="3067050" y="1633538"/>
          <p14:tracePt t="8330" x="3062288" y="1633538"/>
          <p14:tracePt t="8336" x="3048000" y="1628775"/>
          <p14:tracePt t="8348" x="3033713" y="1624013"/>
          <p14:tracePt t="8366" x="2971800" y="1604963"/>
          <p14:tracePt t="8381" x="2928938" y="1595438"/>
          <p14:tracePt t="8398" x="2909888" y="1590675"/>
          <p14:tracePt t="8414" x="2900363" y="1585913"/>
          <p14:tracePt t="8430" x="2871788" y="1581150"/>
          <p14:tracePt t="8448" x="2862263" y="1576388"/>
          <p14:tracePt t="8465" x="2847975" y="1576388"/>
          <p14:tracePt t="8481" x="2847975" y="1571625"/>
          <p14:tracePt t="10785" x="2824163" y="1571625"/>
          <p14:tracePt t="10798" x="2800350" y="1576388"/>
          <p14:tracePt t="10815" x="2776538" y="1585913"/>
          <p14:tracePt t="10830" x="2752725" y="1614488"/>
          <p14:tracePt t="10847" x="2738438" y="1628775"/>
          <p14:tracePt t="10864" x="2724150" y="1652588"/>
          <p14:tracePt t="10880" x="2662238" y="1719263"/>
          <p14:tracePt t="10898" x="2628900" y="1747838"/>
          <p14:tracePt t="10915" x="2605088" y="1781175"/>
          <p14:tracePt t="10930" x="2581275" y="1814513"/>
          <p14:tracePt t="10947" x="2566988" y="1833563"/>
          <p14:tracePt t="10965" x="2552700" y="1843088"/>
          <p14:tracePt t="10980" x="2528888" y="1871663"/>
          <p14:tracePt t="10998" x="2500313" y="1895475"/>
          <p14:tracePt t="11014" x="2447925" y="1952625"/>
          <p14:tracePt t="11031" x="2428875" y="1995488"/>
          <p14:tracePt t="11048" x="2405063" y="2033588"/>
          <p14:tracePt t="11066" x="2390775" y="2066925"/>
          <p14:tracePt t="11081" x="2386013" y="2085975"/>
          <p14:tracePt t="11097" x="2381250" y="2105025"/>
          <p14:tracePt t="11130" x="2376488" y="2133600"/>
          <p14:tracePt t="11148" x="2376488" y="2152650"/>
          <p14:tracePt t="11165" x="2376488" y="2181225"/>
          <p14:tracePt t="11180" x="2366963" y="2214563"/>
          <p14:tracePt t="11197" x="2366963" y="2233613"/>
          <p14:tracePt t="11214" x="2366963" y="2257425"/>
          <p14:tracePt t="11231" x="2366963" y="2286000"/>
          <p14:tracePt t="11247" x="2366963" y="2305050"/>
          <p14:tracePt t="11264" x="2366963" y="2324100"/>
          <p14:tracePt t="11281" x="2366963" y="2362200"/>
          <p14:tracePt t="11297" x="2366963" y="2433638"/>
          <p14:tracePt t="11315" x="2366963" y="2462213"/>
          <p14:tracePt t="11330" x="2366963" y="2495550"/>
          <p14:tracePt t="11347" x="2366963" y="2509838"/>
          <p14:tracePt t="11364" x="2366963" y="2519363"/>
          <p14:tracePt t="11380" x="2366963" y="2533650"/>
          <p14:tracePt t="11398" x="2366963" y="2538413"/>
          <p14:tracePt t="11414" x="2362200" y="2562225"/>
          <p14:tracePt t="11430" x="2362200" y="2566988"/>
          <p14:tracePt t="11465" x="2357438" y="2571750"/>
          <p14:tracePt t="11481" x="2347913" y="2581275"/>
          <p14:tracePt t="11498" x="2338388" y="2595563"/>
          <p14:tracePt t="11514" x="2333625" y="2600325"/>
          <p14:tracePt t="11530" x="2328863" y="2600325"/>
          <p14:tracePt t="11548" x="2319338" y="2605088"/>
          <p14:tracePt t="11606" x="2314575" y="2605088"/>
          <p14:tracePt t="11825" x="2309813" y="2605088"/>
          <p14:tracePt t="11839" x="2309813" y="2609850"/>
          <p14:tracePt t="11853" x="2309813" y="2614613"/>
          <p14:tracePt t="11874" x="2305050" y="2619375"/>
          <p14:tracePt t="11880" x="2300288" y="2619375"/>
          <p14:tracePt t="11897" x="2295525" y="2628900"/>
          <p14:tracePt t="11914" x="2290763" y="2633663"/>
          <p14:tracePt t="11930" x="2290763" y="2638425"/>
          <p14:tracePt t="11947" x="2290763" y="2647950"/>
          <p14:tracePt t="11989" x="2290763" y="2652713"/>
          <p14:tracePt t="12003" x="2286000" y="2657475"/>
          <p14:tracePt t="15624" x="2286000" y="2671763"/>
          <p14:tracePt t="15631" x="2286000" y="2700338"/>
          <p14:tracePt t="15647" x="2271713" y="2762250"/>
          <p14:tracePt t="15664" x="2271713" y="2833688"/>
          <p14:tracePt t="15681" x="2271713" y="2867025"/>
          <p14:tracePt t="15697" x="2271713" y="2909888"/>
          <p14:tracePt t="15714" x="2271713" y="2928938"/>
          <p14:tracePt t="15731" x="2271713" y="2957513"/>
          <p14:tracePt t="15747" x="2271713" y="2986088"/>
          <p14:tracePt t="15763" x="2276475" y="3014663"/>
          <p14:tracePt t="15780" x="2281238" y="3076575"/>
          <p14:tracePt t="15797" x="2281238" y="3095625"/>
          <p14:tracePt t="15813" x="2295525" y="3148013"/>
          <p14:tracePt t="15830" x="2300288" y="3167063"/>
          <p14:tracePt t="15846" x="2309813" y="3186113"/>
          <p14:tracePt t="15864" x="2314575" y="3209925"/>
          <p14:tracePt t="15880" x="2319338" y="3238500"/>
          <p14:tracePt t="15897" x="2362200" y="3314700"/>
          <p14:tracePt t="15913" x="2395538" y="3367088"/>
          <p14:tracePt t="15930" x="2419350" y="3405188"/>
          <p14:tracePt t="15947" x="2433638" y="3429000"/>
          <p14:tracePt t="15963" x="2476500" y="3457575"/>
          <p14:tracePt t="15979" x="2533650" y="3486150"/>
          <p14:tracePt t="15996" x="2652713" y="3524250"/>
          <p14:tracePt t="16013" x="2695575" y="3524250"/>
          <p14:tracePt t="16030" x="2738438" y="3524250"/>
          <p14:tracePt t="16046" x="2743200" y="3524250"/>
          <p14:tracePt t="16080" x="2747963" y="3524250"/>
          <p14:tracePt t="16096" x="2767013" y="3519488"/>
          <p14:tracePt t="16114" x="2795588" y="3500438"/>
          <p14:tracePt t="16130" x="2824163" y="3495675"/>
          <p14:tracePt t="16146" x="2862263" y="3481388"/>
          <p14:tracePt t="16165" x="2947988" y="3462338"/>
          <p14:tracePt t="16180" x="3019425" y="3448050"/>
          <p14:tracePt t="16197" x="3109913" y="3443288"/>
          <p14:tracePt t="16213" x="3176588" y="3433763"/>
          <p14:tracePt t="16230" x="3214688" y="3429000"/>
          <p14:tracePt t="16246" x="3243263" y="3429000"/>
          <p14:tracePt t="16263" x="3286125" y="3424238"/>
          <p14:tracePt t="16265" x="3300413" y="3424238"/>
          <p14:tracePt t="16280" x="3328988" y="3424238"/>
          <p14:tracePt t="16296" x="3405188" y="3433763"/>
          <p14:tracePt t="16313" x="3457575" y="3433763"/>
          <p14:tracePt t="16329" x="3471863" y="3433763"/>
          <p14:tracePt t="16373" x="3481388" y="3433763"/>
          <p14:tracePt t="16382" x="3486150" y="3433763"/>
          <p14:tracePt t="16397" x="3505200" y="3433763"/>
          <p14:tracePt t="16414" x="3538538" y="3433763"/>
          <p14:tracePt t="16430" x="3552825" y="3433763"/>
          <p14:tracePt t="16446" x="3571875" y="3429000"/>
          <p14:tracePt t="16464" x="3586163" y="3429000"/>
          <p14:tracePt t="16481" x="3629025" y="3429000"/>
          <p14:tracePt t="16496" x="3705225" y="3419475"/>
          <p14:tracePt t="16513" x="3771900" y="3419475"/>
          <p14:tracePt t="16530" x="3819525" y="3419475"/>
          <p14:tracePt t="16546" x="3848100" y="3419475"/>
          <p14:tracePt t="16563" x="3871913" y="3419475"/>
          <p14:tracePt t="16580" x="3890963" y="3419475"/>
          <p14:tracePt t="16596" x="3938588" y="3419475"/>
          <p14:tracePt t="16614" x="4029075" y="3419475"/>
          <p14:tracePt t="16631" x="4171950" y="3414713"/>
          <p14:tracePt t="16647" x="4200525" y="3414713"/>
          <p14:tracePt t="16665" x="4229100" y="3414713"/>
          <p14:tracePt t="16681" x="4243388" y="3414713"/>
          <p14:tracePt t="16696" x="4310063" y="3414713"/>
          <p14:tracePt t="16715" x="4424363" y="3414713"/>
          <p14:tracePt t="16730" x="4510088" y="3419475"/>
          <p14:tracePt t="16746" x="4638675" y="3424238"/>
          <p14:tracePt t="16764" x="4695825" y="3424238"/>
          <p14:tracePt t="16766" x="4705350" y="3424238"/>
          <p14:tracePt t="16779" x="4719638" y="3424238"/>
          <p14:tracePt t="16796" x="4752975" y="3419475"/>
          <p14:tracePt t="16813" x="4810125" y="3419475"/>
          <p14:tracePt t="16831" x="4881563" y="3419475"/>
          <p14:tracePt t="16847" x="4910138" y="3414713"/>
          <p14:tracePt t="16863" x="4948238" y="3409950"/>
          <p14:tracePt t="16917" x="4953000" y="3409950"/>
          <p14:tracePt t="16923" x="4957763" y="3405188"/>
          <p14:tracePt t="16933" x="4967288" y="3405188"/>
          <p14:tracePt t="16946" x="4967288" y="3400425"/>
          <p14:tracePt t="17052" x="4962525" y="3400425"/>
          <p14:tracePt t="17060" x="4953000" y="3400425"/>
          <p14:tracePt t="17069" x="4924425" y="3400425"/>
          <p14:tracePt t="17079" x="4881563" y="3400425"/>
          <p14:tracePt t="17096" x="4843463" y="3400425"/>
          <p14:tracePt t="17113" x="4829175" y="3400425"/>
          <p14:tracePt t="17130" x="4819650" y="3400425"/>
          <p14:tracePt t="17163" x="4810125" y="3400425"/>
          <p14:tracePt t="17180" x="4781550" y="3405188"/>
          <p14:tracePt t="17196" x="4738688" y="3405188"/>
          <p14:tracePt t="17214" x="4719638" y="3409950"/>
          <p14:tracePt t="17231" x="4714875" y="3409950"/>
          <p14:tracePt t="17267" x="4710113" y="3409950"/>
          <p14:tracePt t="17316" x="4714875" y="3405188"/>
          <p14:tracePt t="17323" x="4719638" y="3405188"/>
          <p14:tracePt t="17346" x="4738688" y="3405188"/>
          <p14:tracePt t="17362" x="4752975" y="3405188"/>
          <p14:tracePt t="17380" x="4776788" y="3405188"/>
          <p14:tracePt t="17396" x="4814888" y="3405188"/>
          <p14:tracePt t="17413" x="4891088" y="3405188"/>
          <p14:tracePt t="17429" x="4972050" y="3405188"/>
          <p14:tracePt t="17446" x="5076825" y="3409950"/>
          <p14:tracePt t="17463" x="5148263" y="3409950"/>
          <p14:tracePt t="17481" x="5224463" y="3409950"/>
          <p14:tracePt t="17496" x="5291138" y="3409950"/>
          <p14:tracePt t="17513" x="5348288" y="3409950"/>
          <p14:tracePt t="17531" x="5395913" y="3409950"/>
          <p14:tracePt t="17546" x="5476875" y="3409950"/>
          <p14:tracePt t="17563" x="5548313" y="3405188"/>
          <p14:tracePt t="17580" x="5591175" y="3405188"/>
          <p14:tracePt t="17597" x="5662613" y="3405188"/>
          <p14:tracePt t="17613" x="5700713" y="3405188"/>
          <p14:tracePt t="17629" x="5800725" y="3400425"/>
          <p14:tracePt t="17646" x="5834063" y="3395663"/>
          <p14:tracePt t="17663" x="5872163" y="3390900"/>
          <p14:tracePt t="17679" x="5900738" y="3390900"/>
          <p14:tracePt t="17696" x="5938838" y="3390900"/>
          <p14:tracePt t="17714" x="6043613" y="3395663"/>
          <p14:tracePt t="17730" x="6186488" y="3395663"/>
          <p14:tracePt t="17747" x="6272213" y="3395663"/>
          <p14:tracePt t="17764" x="6396038" y="3395663"/>
          <p14:tracePt t="17770" x="6505575" y="3386138"/>
          <p14:tracePt t="17780" x="6515100" y="3386138"/>
          <p14:tracePt t="17797" x="6529388" y="3386138"/>
          <p14:tracePt t="17813" x="6534150" y="3381375"/>
          <p14:tracePt t="18733" x="6548438" y="3381375"/>
          <p14:tracePt t="18746" x="6557963" y="3386138"/>
          <p14:tracePt t="18763" x="6581775" y="3390900"/>
          <p14:tracePt t="18766" x="6605588" y="3400425"/>
          <p14:tracePt t="18779" x="6672263" y="3400425"/>
          <p14:tracePt t="18796" x="6691313" y="3405188"/>
          <p14:tracePt t="18814" x="6715125" y="3405188"/>
          <p14:tracePt t="18829" x="6724650" y="3405188"/>
          <p14:tracePt t="18847" x="6734175" y="3405188"/>
          <p14:tracePt t="18879" x="6748463" y="3409950"/>
          <p14:tracePt t="18896" x="6772275" y="3409950"/>
          <p14:tracePt t="18913" x="6786563" y="3409950"/>
          <p14:tracePt t="18930" x="6815138" y="3409950"/>
          <p14:tracePt t="18946" x="6877050" y="3409950"/>
          <p14:tracePt t="18963" x="6934200" y="3419475"/>
          <p14:tracePt t="18981" x="7091363" y="3419475"/>
          <p14:tracePt t="18997" x="7148513" y="3414713"/>
          <p14:tracePt t="19013" x="7210425" y="3414713"/>
          <p14:tracePt t="19029" x="7229475" y="3409950"/>
          <p14:tracePt t="19046" x="7234238" y="3409950"/>
          <p14:tracePt t="19080" x="7248525" y="3405188"/>
          <p14:tracePt t="19096" x="7272338" y="3400425"/>
          <p14:tracePt t="19113" x="7315200" y="3395663"/>
          <p14:tracePt t="19131" x="7391400" y="3386138"/>
          <p14:tracePt t="19146" x="7419975" y="3386138"/>
          <p14:tracePt t="19163" x="7486650" y="3371850"/>
          <p14:tracePt t="19180" x="7558088" y="3367088"/>
          <p14:tracePt t="19196" x="7586663" y="3362325"/>
          <p14:tracePt t="19212" x="7634288" y="3362325"/>
          <p14:tracePt t="19230" x="7643813" y="3362325"/>
          <p14:tracePt t="19246" x="7648575" y="3362325"/>
          <p14:tracePt t="19263" x="7658100" y="3362325"/>
          <p14:tracePt t="19280" x="7696200" y="3362325"/>
          <p14:tracePt t="19296" x="7734300" y="3362325"/>
          <p14:tracePt t="19313" x="7800975" y="3362325"/>
          <p14:tracePt t="19330" x="7805738" y="3362325"/>
          <p14:tracePt t="19422" x="7805738" y="3371850"/>
          <p14:tracePt t="19431" x="7796213" y="3381375"/>
          <p14:tracePt t="19437" x="7791450" y="3390900"/>
          <p14:tracePt t="19446" x="7781925" y="3414713"/>
          <p14:tracePt t="19464" x="7762875" y="3433763"/>
          <p14:tracePt t="19480" x="7734300" y="3476625"/>
          <p14:tracePt t="19497" x="7662863" y="3509963"/>
          <p14:tracePt t="19513" x="7596188" y="3557588"/>
          <p14:tracePt t="19530" x="7548563" y="3581400"/>
          <p14:tracePt t="19546" x="7458075" y="3633788"/>
          <p14:tracePt t="19563" x="7372350" y="3657600"/>
          <p14:tracePt t="19580" x="7286625" y="3686175"/>
          <p14:tracePt t="19596" x="7196138" y="3729038"/>
          <p14:tracePt t="19613" x="7072313" y="3776663"/>
          <p14:tracePt t="19632" x="6929438" y="3819525"/>
          <p14:tracePt t="19646" x="6848475" y="3833813"/>
          <p14:tracePt t="19663" x="6762750" y="3833813"/>
          <p14:tracePt t="19680" x="6643688" y="3833813"/>
          <p14:tracePt t="19696" x="6619875" y="3833813"/>
          <p14:tracePt t="19713" x="6596063" y="3838575"/>
          <p14:tracePt t="19730" x="6581775" y="3838575"/>
          <p14:tracePt t="19748" x="6543675" y="3838575"/>
          <p14:tracePt t="19763" x="6524625" y="3833813"/>
          <p14:tracePt t="19768" x="6496050" y="3829050"/>
          <p14:tracePt t="19779" x="6472238" y="3814763"/>
          <p14:tracePt t="19797" x="6410325" y="3810000"/>
          <p14:tracePt t="19813" x="6348413" y="3795713"/>
          <p14:tracePt t="19830" x="6305550" y="3790950"/>
          <p14:tracePt t="19847" x="6257925" y="3776663"/>
          <p14:tracePt t="19863" x="6238875" y="3762375"/>
          <p14:tracePt t="19880" x="6238875" y="3752850"/>
          <p14:tracePt t="19897" x="6238875" y="3738563"/>
          <p14:tracePt t="19913" x="6234113" y="3719513"/>
          <p14:tracePt t="19930" x="6210300" y="3686175"/>
          <p14:tracePt t="19946" x="6205538" y="3667125"/>
          <p14:tracePt t="19962" x="6200775" y="3633788"/>
          <p14:tracePt t="19980" x="6200775" y="3614738"/>
          <p14:tracePt t="19996" x="6200775" y="3600450"/>
          <p14:tracePt t="20014" x="6200775" y="3595688"/>
          <p14:tracePt t="20031" x="6210300" y="3581400"/>
          <p14:tracePt t="20047" x="6238875" y="3571875"/>
          <p14:tracePt t="20064" x="6257925" y="3567113"/>
          <p14:tracePt t="20080" x="6310313" y="3562350"/>
          <p14:tracePt t="20097" x="6319838" y="3557588"/>
          <p14:tracePt t="20147" x="6324600" y="3557588"/>
          <p14:tracePt t="20156" x="6329363" y="3557588"/>
          <p14:tracePt t="20179" x="6334125" y="3557588"/>
          <p14:tracePt t="20221" x="6334125" y="3548063"/>
          <p14:tracePt t="20234" x="6348413" y="3548063"/>
          <p14:tracePt t="20238" x="6353175" y="3552825"/>
          <p14:tracePt t="20249" x="6357938" y="3552825"/>
          <p14:tracePt t="20263" x="6367463" y="3557588"/>
          <p14:tracePt t="20266" x="6372225" y="3557588"/>
          <p14:tracePt t="20379" x="6372225" y="3562350"/>
          <p14:tracePt t="20441" x="6372225" y="3567113"/>
          <p14:tracePt t="20453" x="6372225" y="3576638"/>
          <p14:tracePt t="20462" x="6376988" y="3586163"/>
          <p14:tracePt t="20480" x="6376988" y="3605213"/>
          <p14:tracePt t="20496" x="6381750" y="3619500"/>
          <p14:tracePt t="20512" x="6381750" y="3633788"/>
          <p14:tracePt t="20529" x="6381750" y="3652838"/>
          <p14:tracePt t="20546" x="6386513" y="3657600"/>
          <p14:tracePt t="20563" x="6391275" y="3676650"/>
          <p14:tracePt t="20580" x="6391275" y="3681413"/>
          <p14:tracePt t="20597" x="6396038" y="3695700"/>
          <p14:tracePt t="20614" x="6396038" y="3709988"/>
          <p14:tracePt t="20630" x="6396038" y="3733800"/>
          <p14:tracePt t="20646" x="6400800" y="3767138"/>
          <p14:tracePt t="20662" x="6405563" y="3781425"/>
          <p14:tracePt t="20679" x="6405563" y="3800475"/>
          <p14:tracePt t="20696" x="6410325" y="3810000"/>
          <p14:tracePt t="20713" x="6410325" y="3814763"/>
          <p14:tracePt t="20730" x="6415088" y="3829050"/>
          <p14:tracePt t="20747" x="6415088" y="3843338"/>
          <p14:tracePt t="20763" x="6415088" y="3852863"/>
          <p14:tracePt t="20781" x="6419850" y="3867150"/>
          <p14:tracePt t="20813" x="6419850" y="3881438"/>
          <p14:tracePt t="20831" x="6419850" y="3886200"/>
          <p14:tracePt t="20847" x="6419850" y="3895725"/>
          <p14:tracePt t="20862" x="6419850" y="3910013"/>
          <p14:tracePt t="20880" x="6419850" y="3919538"/>
          <p14:tracePt t="20895" x="6419850" y="3938588"/>
          <p14:tracePt t="20912" x="6419850" y="3943350"/>
          <p14:tracePt t="20946" x="6419850" y="3948113"/>
          <p14:tracePt t="20962" x="6419850" y="3962400"/>
          <p14:tracePt t="20980" x="6419850" y="3976688"/>
          <p14:tracePt t="20998" x="6424613" y="3981450"/>
          <p14:tracePt t="21030" x="6424613" y="3986213"/>
          <p14:tracePt t="21046" x="6424613" y="3990975"/>
          <p14:tracePt t="21066" x="6424613" y="3995738"/>
          <p14:tracePt t="21083" x="6424613" y="4000500"/>
          <p14:tracePt t="21104" x="6429375" y="4005263"/>
          <p14:tracePt t="29056" x="6429375" y="4010025"/>
          <p14:tracePt t="29061" x="6429375" y="4014788"/>
          <p14:tracePt t="29079" x="6429375" y="4019550"/>
          <p14:tracePt t="29096" x="6434138" y="4038600"/>
          <p14:tracePt t="29113" x="6443663" y="4048125"/>
          <p14:tracePt t="29128" x="6453188" y="4062413"/>
          <p14:tracePt t="29146" x="6453188" y="4071938"/>
          <p14:tracePt t="29162" x="6457950" y="4071938"/>
          <p14:tracePt t="29178" x="6462713" y="4081463"/>
          <p14:tracePt t="29195" x="6472238" y="4095750"/>
          <p14:tracePt t="29211" x="6496050" y="4114800"/>
          <p14:tracePt t="29228" x="6510338" y="4133850"/>
          <p14:tracePt t="29246" x="6548438" y="4162425"/>
          <p14:tracePt t="29262" x="6567488" y="4176713"/>
          <p14:tracePt t="29279" x="6577013" y="4176713"/>
          <p14:tracePt t="29285" x="6581775" y="4176713"/>
          <p14:tracePt t="29295" x="6581775" y="4186238"/>
          <p14:tracePt t="29312" x="6591300" y="4195763"/>
          <p14:tracePt t="29328" x="6600825" y="4210050"/>
          <p14:tracePt t="29346" x="6615113" y="4219575"/>
          <p14:tracePt t="29362" x="6634163" y="4252913"/>
          <p14:tracePt t="29378" x="6643688" y="4271963"/>
          <p14:tracePt t="29395" x="6681788" y="4314825"/>
          <p14:tracePt t="29412" x="6715125" y="4343400"/>
          <p14:tracePt t="29428" x="6734175" y="4371975"/>
          <p14:tracePt t="29445" x="6743700" y="4381500"/>
          <p14:tracePt t="29461" x="6743700" y="4386263"/>
          <p14:tracePt t="29478" x="6743700" y="4391025"/>
          <p14:tracePt t="29498" x="6743700" y="4395788"/>
          <p14:tracePt t="29512" x="6743700" y="4405313"/>
          <p14:tracePt t="29529" x="6748463" y="4424363"/>
          <p14:tracePt t="29545" x="6753225" y="4448175"/>
          <p14:tracePt t="29563" x="6753225" y="4467225"/>
          <p14:tracePt t="29579" x="6753225" y="4491038"/>
          <p14:tracePt t="29596" x="6753225" y="4500563"/>
          <p14:tracePt t="29612" x="6753225" y="4505325"/>
          <p14:tracePt t="29628" x="6753225" y="4510088"/>
          <p14:tracePt t="29645" x="6753225" y="4524375"/>
          <p14:tracePt t="29662" x="6753225" y="4538663"/>
          <p14:tracePt t="29679" x="6753225" y="4557713"/>
          <p14:tracePt t="29695" x="6753225" y="4567238"/>
          <p14:tracePt t="29757" x="6753225" y="4572000"/>
          <p14:tracePt t="31038" x="6748463" y="4576763"/>
          <p14:tracePt t="31068" x="6743700" y="4581525"/>
          <p14:tracePt t="31086" x="6738938" y="4581525"/>
          <p14:tracePt t="31114" x="6734175" y="4581525"/>
          <p14:tracePt t="31128" x="6734175" y="4586288"/>
          <p14:tracePt t="31146" x="6729413" y="4586288"/>
          <p14:tracePt t="31160" x="6729413" y="4591050"/>
          <p14:tracePt t="31168" x="6729413" y="4595813"/>
          <p14:tracePt t="31178" x="6729413" y="4600575"/>
          <p14:tracePt t="31195" x="6729413" y="4610100"/>
          <p14:tracePt t="31212" x="6724650" y="4610100"/>
          <p14:tracePt t="31228" x="6715125" y="4619625"/>
          <p14:tracePt t="31245" x="6710363" y="4624388"/>
          <p14:tracePt t="31262" x="6710363" y="4633913"/>
          <p14:tracePt t="31279" x="6705600" y="4652963"/>
          <p14:tracePt t="31295" x="6691313" y="4676775"/>
          <p14:tracePt t="31313" x="6681788" y="4691063"/>
          <p14:tracePt t="31328" x="6672263" y="4710113"/>
          <p14:tracePt t="31345" x="6662738" y="4729163"/>
          <p14:tracePt t="31363" x="6657975" y="4733925"/>
          <p14:tracePt t="31379" x="6648450" y="4757738"/>
          <p14:tracePt t="31394" x="6643688" y="4767263"/>
          <p14:tracePt t="31412" x="6638925" y="4786313"/>
          <p14:tracePt t="31428" x="6629400" y="4800600"/>
          <p14:tracePt t="31445" x="6624638" y="4819650"/>
          <p14:tracePt t="31461" x="6615113" y="4843463"/>
          <p14:tracePt t="31477" x="6605588" y="4852988"/>
          <p14:tracePt t="31495" x="6600825" y="4862513"/>
          <p14:tracePt t="31512" x="6586538" y="4881563"/>
          <p14:tracePt t="31528" x="6586538" y="4891088"/>
          <p14:tracePt t="31545" x="6581775" y="4891088"/>
          <p14:tracePt t="31610" x="6577013" y="4891088"/>
          <p14:tracePt t="31618" x="6577013" y="4895850"/>
          <p14:tracePt t="31628" x="6567488" y="4900613"/>
          <p14:tracePt t="31645" x="6562725" y="4905375"/>
          <p14:tracePt t="31661" x="6557963" y="4910138"/>
          <p14:tracePt t="31678" x="6553200" y="4914900"/>
          <p14:tracePt t="32156" x="6548438" y="4914900"/>
          <p14:tracePt t="32165" x="6543675" y="49149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50349" y="800100"/>
                <a:ext cx="7769955" cy="434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To solve this modified Dirac equation, we consider the following solution</a:t>
                </a: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Regarding the 4-dimensional nature of spinors, we have:</a:t>
                </a:r>
              </a:p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eqArr>
                            </m:num>
                            <m:den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eqAr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i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If </a:t>
                </a:r>
                <a:r>
                  <a:rPr lang="en-US" dirty="0">
                    <a:solidFill>
                      <a:schemeClr val="bg1"/>
                    </a:solidFill>
                  </a:rPr>
                  <a:t>suppose that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𝑖𝑝𝑧</m:t>
                        </m:r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𝑖𝑝𝑧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sz="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49" y="800100"/>
                <a:ext cx="7769955" cy="4349460"/>
              </a:xfrm>
              <a:prstGeom prst="rect">
                <a:avLst/>
              </a:prstGeom>
              <a:blipFill>
                <a:blip r:embed="rId4"/>
                <a:stretch>
                  <a:fillRect l="-235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BF44BB48-D83D-9941-A85A-57C832CBEBF8}"/>
              </a:ext>
            </a:extLst>
          </p:cNvPr>
          <p:cNvSpPr txBox="1">
            <a:spLocks/>
          </p:cNvSpPr>
          <p:nvPr/>
        </p:nvSpPr>
        <p:spPr>
          <a:xfrm>
            <a:off x="692502" y="96885"/>
            <a:ext cx="7680960" cy="7032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outerShdw blurRad="50800" dist="76200" dir="2700000" algn="tl" rotWithShape="0">
              <a:schemeClr val="tx1"/>
            </a:outerShdw>
            <a:softEdge rad="19050"/>
          </a:effectLst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B5FFBF"/>
                </a:solidFill>
                <a:latin typeface="+mj-lt"/>
              </a:rPr>
              <a:t>Solving The Geodesic Equation</a:t>
            </a:r>
            <a:endParaRPr lang="en-US" sz="1800" b="1" dirty="0">
              <a:solidFill>
                <a:srgbClr val="B5FFBF"/>
              </a:solidFill>
              <a:latin typeface="+mj-lt"/>
              <a:ea typeface="B Nazanin" charset="0"/>
              <a:cs typeface="B Nazan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146F2-358E-EC42-82D8-F3A4BB0150FC}"/>
              </a:ext>
            </a:extLst>
          </p:cNvPr>
          <p:cNvSpPr/>
          <p:nvPr/>
        </p:nvSpPr>
        <p:spPr>
          <a:xfrm>
            <a:off x="8791789" y="4760095"/>
            <a:ext cx="282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" sz="1200" dirty="0">
                <a:solidFill>
                  <a:srgbClr val="D6FFCF"/>
                </a:solidFill>
                <a:latin typeface="Quantico"/>
                <a:sym typeface="Quantico"/>
              </a:rPr>
              <a:t>9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8117"/>
      </p:ext>
    </p:extLst>
  </p:cSld>
  <p:clrMapOvr>
    <a:masterClrMapping/>
  </p:clrMapOvr>
  <p:transition advTm="5375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7" x="6548438" y="4914900"/>
          <p14:tracePt t="2650" x="6538913" y="4905375"/>
          <p14:tracePt t="2654" x="6481763" y="4833938"/>
          <p14:tracePt t="2664" x="6448425" y="4800600"/>
          <p14:tracePt t="2681" x="6191250" y="4543425"/>
          <p14:tracePt t="2697" x="6038850" y="4376738"/>
          <p14:tracePt t="2714" x="5919788" y="4224338"/>
          <p14:tracePt t="2730" x="5867400" y="4124325"/>
          <p14:tracePt t="2747" x="5834063" y="4033838"/>
          <p14:tracePt t="2764" x="5810250" y="3971925"/>
          <p14:tracePt t="2780" x="5786438" y="3924300"/>
          <p14:tracePt t="2797" x="5767388" y="3838575"/>
          <p14:tracePt t="2814" x="5757863" y="3805238"/>
          <p14:tracePt t="2830" x="5753100" y="3800475"/>
          <p14:tracePt t="2847" x="5753100" y="3757613"/>
          <p14:tracePt t="2864" x="5719763" y="3648075"/>
          <p14:tracePt t="2880" x="5695950" y="3529013"/>
          <p14:tracePt t="2897" x="5672138" y="3400425"/>
          <p14:tracePt t="2914" x="5667375" y="3367088"/>
          <p14:tracePt t="2930" x="5648325" y="3286125"/>
          <p14:tracePt t="2947" x="5605463" y="3186113"/>
          <p14:tracePt t="2965" x="5538788" y="3095625"/>
          <p14:tracePt t="2981" x="5319713" y="2876550"/>
          <p14:tracePt t="2998" x="5172075" y="2767013"/>
          <p14:tracePt t="3015" x="4881563" y="2571750"/>
          <p14:tracePt t="3031" x="4424363" y="2295525"/>
          <p14:tracePt t="3048" x="3938588" y="2047875"/>
          <p14:tracePt t="3065" x="3643313" y="1919288"/>
          <p14:tracePt t="3080" x="3276600" y="1819275"/>
          <p14:tracePt t="3097" x="3167063" y="1790700"/>
          <p14:tracePt t="3114" x="3152775" y="1762125"/>
          <p14:tracePt t="3130" x="3143250" y="1743075"/>
          <p14:tracePt t="3147" x="3124200" y="1709738"/>
          <p14:tracePt t="3164" x="3100388" y="1681163"/>
          <p14:tracePt t="3182" x="3086100" y="1666875"/>
          <p14:tracePt t="3198" x="3062288" y="1643063"/>
          <p14:tracePt t="3215" x="3028950" y="1624013"/>
          <p14:tracePt t="3232" x="3005138" y="1609725"/>
          <p14:tracePt t="3247" x="3000375" y="1609725"/>
          <p14:tracePt t="3265" x="2947988" y="1585913"/>
          <p14:tracePt t="3283" x="2909888" y="1566863"/>
          <p14:tracePt t="3365" x="2919413" y="1562100"/>
          <p14:tracePt t="3376" x="2928938" y="1562100"/>
          <p14:tracePt t="3381" x="2938463" y="1557338"/>
          <p14:tracePt t="3397" x="2976563" y="1543050"/>
          <p14:tracePt t="3414" x="3048000" y="1509713"/>
          <p14:tracePt t="3431" x="3176588" y="1447800"/>
          <p14:tracePt t="3447" x="3248025" y="1428750"/>
          <p14:tracePt t="3451" x="3300413" y="1409700"/>
          <p14:tracePt t="3464" x="3309938" y="1404938"/>
          <p14:tracePt t="3564" x="3309938" y="1400175"/>
          <p14:tracePt t="22039" x="3305175" y="1400175"/>
          <p14:tracePt t="22049" x="3281363" y="1404938"/>
          <p14:tracePt t="22055" x="3238500" y="1428750"/>
          <p14:tracePt t="22064" x="3171825" y="1457325"/>
          <p14:tracePt t="22078" x="3028950" y="1514475"/>
          <p14:tracePt t="22095" x="2681288" y="1662113"/>
          <p14:tracePt t="22112" x="2347913" y="1762125"/>
          <p14:tracePt t="22130" x="2185988" y="1809750"/>
          <p14:tracePt t="22145" x="2081213" y="1833563"/>
          <p14:tracePt t="22162" x="2014538" y="1862138"/>
          <p14:tracePt t="22178" x="1971675" y="1876425"/>
          <p14:tracePt t="22195" x="1943100" y="1876425"/>
          <p14:tracePt t="22293" x="1938338" y="1876425"/>
          <p14:tracePt t="22300" x="1924050" y="1876425"/>
          <p14:tracePt t="22312" x="1866900" y="1885950"/>
          <p14:tracePt t="22329" x="1819275" y="1895475"/>
          <p14:tracePt t="22346" x="1747838" y="1900238"/>
          <p14:tracePt t="22362" x="1638300" y="1933575"/>
          <p14:tracePt t="22378" x="1538288" y="1957388"/>
          <p14:tracePt t="22395" x="1400175" y="1985963"/>
          <p14:tracePt t="22411" x="1233488" y="2014538"/>
          <p14:tracePt t="22428" x="1147763" y="2024063"/>
          <p14:tracePt t="22445" x="1071563" y="2028825"/>
          <p14:tracePt t="22461" x="1038225" y="2024063"/>
          <p14:tracePt t="22479" x="1019175" y="2009775"/>
          <p14:tracePt t="22496" x="971550" y="1981200"/>
          <p14:tracePt t="22499" x="947738" y="1966913"/>
          <p14:tracePt t="22512" x="871538" y="1933575"/>
          <p14:tracePt t="22529" x="819150" y="1909763"/>
          <p14:tracePt t="22545" x="757238" y="1890713"/>
          <p14:tracePt t="22562" x="714375" y="1876425"/>
          <p14:tracePt t="22578" x="685800" y="1862138"/>
          <p14:tracePt t="22595" x="681038" y="1857375"/>
          <p14:tracePt t="22636" x="681038" y="1852613"/>
          <p14:tracePt t="22675" x="676275" y="1852613"/>
          <p14:tracePt t="22687" x="666750" y="1847850"/>
          <p14:tracePt t="22695" x="647700" y="1843088"/>
          <p14:tracePt t="22711" x="614363" y="1843088"/>
          <p14:tracePt t="22729" x="585788" y="1843088"/>
          <p14:tracePt t="22745" x="571500" y="1843088"/>
          <p14:tracePt t="22762" x="571500" y="1838325"/>
          <p14:tracePt t="24099" x="571500" y="1833563"/>
          <p14:tracePt t="24647" x="576263" y="1833563"/>
          <p14:tracePt t="24655" x="585788" y="1833563"/>
          <p14:tracePt t="24662" x="600075" y="1833563"/>
          <p14:tracePt t="24678" x="647700" y="1838325"/>
          <p14:tracePt t="24696" x="771525" y="1871663"/>
          <p14:tracePt t="24711" x="876300" y="1881188"/>
          <p14:tracePt t="24728" x="1171575" y="1938338"/>
          <p14:tracePt t="24746" x="1366838" y="1962150"/>
          <p14:tracePt t="24761" x="1785938" y="2019300"/>
          <p14:tracePt t="24779" x="2024063" y="2024063"/>
          <p14:tracePt t="24795" x="2128838" y="2028825"/>
          <p14:tracePt t="24811" x="2138363" y="2028825"/>
          <p14:tracePt t="24828" x="2152650" y="2028825"/>
          <p14:tracePt t="24845" x="2200275" y="2043113"/>
          <p14:tracePt t="24861" x="2386013" y="2066925"/>
          <p14:tracePt t="24878" x="2581275" y="2100263"/>
          <p14:tracePt t="24894" x="2700338" y="2138363"/>
          <p14:tracePt t="24912" x="2771775" y="2166938"/>
          <p14:tracePt t="24928" x="2838450" y="2200275"/>
          <p14:tracePt t="24945" x="2867025" y="2209800"/>
          <p14:tracePt t="24961" x="2909888" y="2224088"/>
          <p14:tracePt t="24978" x="3028950" y="2262188"/>
          <p14:tracePt t="24995" x="3176588" y="2309813"/>
          <p14:tracePt t="25012" x="3228975" y="2314575"/>
          <p14:tracePt t="25029" x="3276600" y="2328863"/>
          <p14:tracePt t="25045" x="3290888" y="2338388"/>
          <p14:tracePt t="25062" x="3290888" y="2343150"/>
          <p14:tracePt t="25131" x="3295650" y="2343150"/>
          <p14:tracePt t="25168" x="3314700" y="2347913"/>
          <p14:tracePt t="25174" x="3367088" y="2386013"/>
          <p14:tracePt t="25181" x="3386138" y="2395538"/>
          <p14:tracePt t="25195" x="3467100" y="2433638"/>
          <p14:tracePt t="25211" x="3600450" y="2500313"/>
          <p14:tracePt t="25228" x="3624263" y="2509838"/>
          <p14:tracePt t="25245" x="3624263" y="2514600"/>
          <p14:tracePt t="25409" x="3609975" y="2514600"/>
          <p14:tracePt t="25422" x="3567113" y="2495550"/>
          <p14:tracePt t="25428" x="3533775" y="2486025"/>
          <p14:tracePt t="25445" x="3486150" y="2471738"/>
          <p14:tracePt t="25461" x="3457575" y="2457450"/>
          <p14:tracePt t="25478" x="3438525" y="2447925"/>
          <p14:tracePt t="25494" x="3429000" y="2438400"/>
          <p14:tracePt t="25511" x="3424238" y="2433638"/>
          <p14:tracePt t="25513" x="3419475" y="2428875"/>
          <p14:tracePt t="25528" x="3419475" y="2424113"/>
          <p14:tracePt t="25544" x="3414713" y="2419350"/>
          <p14:tracePt t="25561" x="3409950" y="2419350"/>
          <p14:tracePt t="25595" x="3409950" y="2414588"/>
          <p14:tracePt t="31153" x="3395663" y="2414588"/>
          <p14:tracePt t="31161" x="3390900" y="2414588"/>
          <p14:tracePt t="31168" x="3352800" y="2419350"/>
          <p14:tracePt t="31177" x="3309938" y="2424113"/>
          <p14:tracePt t="31194" x="3233738" y="2438400"/>
          <p14:tracePt t="31210" x="3219450" y="2447925"/>
          <p14:tracePt t="31265" x="3219450" y="2452688"/>
          <p14:tracePt t="31294" x="3214688" y="2462213"/>
          <p14:tracePt t="31298" x="3205163" y="2471738"/>
          <p14:tracePt t="31311" x="3190875" y="2490788"/>
          <p14:tracePt t="31327" x="3167063" y="2514600"/>
          <p14:tracePt t="31344" x="3086100" y="2576513"/>
          <p14:tracePt t="31361" x="3062288" y="2605088"/>
          <p14:tracePt t="31377" x="3052763" y="2619375"/>
          <p14:tracePt t="31394" x="3048000" y="2647950"/>
          <p14:tracePt t="31411" x="3043238" y="2662238"/>
          <p14:tracePt t="31427" x="3024188" y="2681288"/>
          <p14:tracePt t="31444" x="3014663" y="2695575"/>
          <p14:tracePt t="31460" x="2995613" y="2714625"/>
          <p14:tracePt t="31477" x="2995613" y="2719388"/>
          <p14:tracePt t="31493" x="2995613" y="2724150"/>
          <p14:tracePt t="31553" x="2995613" y="2733675"/>
          <p14:tracePt t="31566" x="2990850" y="2747963"/>
          <p14:tracePt t="31572" x="2990850" y="2757488"/>
          <p14:tracePt t="31594" x="2990850" y="2781300"/>
          <p14:tracePt t="31610" x="2990850" y="2800350"/>
          <p14:tracePt t="31627" x="2990850" y="2809875"/>
          <p14:tracePt t="31644" x="2990850" y="2819400"/>
          <p14:tracePt t="31661" x="2990850" y="2824163"/>
          <p14:tracePt t="31677" x="2990850" y="2828925"/>
          <p14:tracePt t="31694" x="2990850" y="2833688"/>
          <p14:tracePt t="31711" x="2990850" y="2847975"/>
          <p14:tracePt t="31727" x="2990850" y="2857500"/>
          <p14:tracePt t="31744" x="3000375" y="2876550"/>
          <p14:tracePt t="31760" x="3005138" y="2886075"/>
          <p14:tracePt t="31778" x="3009900" y="2895600"/>
          <p14:tracePt t="31794" x="3014663" y="2909888"/>
          <p14:tracePt t="31810" x="3019425" y="2924175"/>
          <p14:tracePt t="31827" x="3024188" y="2924175"/>
          <p14:tracePt t="31844" x="3024188" y="2933700"/>
          <p14:tracePt t="32559" x="3038475" y="2938463"/>
          <p14:tracePt t="32576" x="3043238" y="2938463"/>
          <p14:tracePt t="32594" x="3048000" y="2938463"/>
          <p14:tracePt t="32616" x="3052763" y="2938463"/>
          <p14:tracePt t="33210" x="3048000" y="2938463"/>
          <p14:tracePt t="33219" x="3028950" y="2938463"/>
          <p14:tracePt t="33232" x="2986088" y="2938463"/>
          <p14:tracePt t="33244" x="2914650" y="2938463"/>
          <p14:tracePt t="33261" x="2538413" y="2938463"/>
          <p14:tracePt t="33277" x="2138363" y="2952750"/>
          <p14:tracePt t="33294" x="1947863" y="2967038"/>
          <p14:tracePt t="33311" x="1766888" y="2981325"/>
          <p14:tracePt t="33327" x="1747838" y="2986088"/>
          <p14:tracePt t="33343" x="1743075" y="2990850"/>
          <p14:tracePt t="33377" x="1738313" y="2990850"/>
          <p14:tracePt t="33394" x="1709738" y="2995613"/>
          <p14:tracePt t="33410" x="1657350" y="3000375"/>
          <p14:tracePt t="33427" x="1604963" y="3000375"/>
          <p14:tracePt t="33444" x="1500188" y="3000375"/>
          <p14:tracePt t="33460" x="1390650" y="3009900"/>
          <p14:tracePt t="33477" x="1309688" y="3019425"/>
          <p14:tracePt t="33493" x="1300163" y="3033713"/>
          <p14:tracePt t="33511" x="1295400" y="3062288"/>
          <p14:tracePt t="33528" x="1295400" y="3090863"/>
          <p14:tracePt t="33544" x="1300163" y="3143250"/>
          <p14:tracePt t="33560" x="1300163" y="3195638"/>
          <p14:tracePt t="33577" x="1314450" y="3267075"/>
          <p14:tracePt t="33593" x="1347788" y="3362325"/>
          <p14:tracePt t="33610" x="1357313" y="3390900"/>
          <p14:tracePt t="33627" x="1376363" y="3429000"/>
          <p14:tracePt t="33643" x="1381125" y="3443288"/>
          <p14:tracePt t="33660" x="1381125" y="3448050"/>
          <p14:tracePt t="33694" x="1385888" y="3452813"/>
          <p14:tracePt t="33710" x="1390650" y="3462338"/>
          <p14:tracePt t="33727" x="1390650" y="3471863"/>
          <p14:tracePt t="33744" x="1395413" y="3490913"/>
          <p14:tracePt t="33761" x="1400175" y="3514725"/>
          <p14:tracePt t="33778" x="1404938" y="3524250"/>
          <p14:tracePt t="33794" x="1404938" y="3529013"/>
          <p14:tracePt t="39209" x="1404938" y="3524250"/>
          <p14:tracePt t="39219" x="1395413" y="3519488"/>
          <p14:tracePt t="39229" x="1390650" y="3514725"/>
          <p14:tracePt t="39243" x="1385888" y="3514725"/>
          <p14:tracePt t="39260" x="1371600" y="3514725"/>
          <p14:tracePt t="39276" x="1281113" y="3495675"/>
          <p14:tracePt t="39293" x="1195388" y="3486150"/>
          <p14:tracePt t="39309" x="1095375" y="3486150"/>
          <p14:tracePt t="39327" x="1038225" y="3481388"/>
          <p14:tracePt t="39344" x="1009650" y="3481388"/>
          <p14:tracePt t="39359" x="981075" y="3481388"/>
          <p14:tracePt t="39376" x="928688" y="3481388"/>
          <p14:tracePt t="39394" x="881063" y="3481388"/>
          <p14:tracePt t="39410" x="842963" y="3490913"/>
          <p14:tracePt t="39427" x="833438" y="3495675"/>
          <p14:tracePt t="39445" x="828675" y="3495675"/>
          <p14:tracePt t="39459" x="823913" y="3505200"/>
          <p14:tracePt t="39476" x="814388" y="3509963"/>
          <p14:tracePt t="39493" x="800100" y="3524250"/>
          <p14:tracePt t="39509" x="776288" y="3538538"/>
          <p14:tracePt t="39526" x="766763" y="3538538"/>
          <p14:tracePt t="39543" x="752475" y="3548063"/>
          <p14:tracePt t="39559" x="738188" y="3557588"/>
          <p14:tracePt t="39576" x="704850" y="3576638"/>
          <p14:tracePt t="39593" x="685800" y="3586163"/>
          <p14:tracePt t="39610" x="666750" y="3600450"/>
          <p14:tracePt t="39626" x="657225" y="3605213"/>
          <p14:tracePt t="39662" x="652463" y="3605213"/>
          <p14:tracePt t="39676" x="647700" y="3609975"/>
          <p14:tracePt t="39692" x="633413" y="3614738"/>
          <p14:tracePt t="39710" x="619125" y="3624263"/>
          <p14:tracePt t="39726" x="609600" y="3624263"/>
          <p14:tracePt t="39760" x="604838" y="3624263"/>
          <p14:tracePt t="39778" x="600075" y="3629025"/>
          <p14:tracePt t="39794" x="590550" y="3638550"/>
          <p14:tracePt t="39810" x="585788" y="3643313"/>
          <p14:tracePt t="39827" x="581025" y="3648075"/>
          <p14:tracePt t="39860" x="576263" y="3652838"/>
          <p14:tracePt t="39880" x="571500" y="3657600"/>
          <p14:tracePt t="39893" x="571500" y="3662363"/>
          <p14:tracePt t="39910" x="571500" y="3667125"/>
          <p14:tracePt t="39927" x="566738" y="3671888"/>
          <p14:tracePt t="39946" x="566738" y="3676650"/>
          <p14:tracePt t="39959" x="566738" y="3681413"/>
          <p14:tracePt t="39976" x="561975" y="3700463"/>
          <p14:tracePt t="39993" x="552450" y="3724275"/>
          <p14:tracePt t="40010" x="547688" y="3738563"/>
          <p14:tracePt t="40014" x="547688" y="3743325"/>
          <p14:tracePt t="40046" x="547688" y="3748088"/>
          <p14:tracePt t="40060" x="542925" y="3752850"/>
          <p14:tracePt t="40077" x="538163" y="3776663"/>
          <p14:tracePt t="40093" x="533400" y="3800475"/>
          <p14:tracePt t="40110" x="514350" y="3843338"/>
          <p14:tracePt t="40126" x="514350" y="3857625"/>
          <p14:tracePt t="40143" x="514350" y="3862388"/>
          <p14:tracePt t="40160" x="514350" y="3871913"/>
          <p14:tracePt t="40176" x="509588" y="3881438"/>
          <p14:tracePt t="40193" x="509588" y="3886200"/>
          <p14:tracePt t="40300" x="509588" y="3890963"/>
          <p14:tracePt t="40319" x="514350" y="3890963"/>
          <p14:tracePt t="40325" x="514350" y="3895725"/>
          <p14:tracePt t="40343" x="533400" y="3905250"/>
          <p14:tracePt t="40360" x="561975" y="3914775"/>
          <p14:tracePt t="40377" x="585788" y="3924300"/>
          <p14:tracePt t="40393" x="628650" y="3938588"/>
          <p14:tracePt t="40409" x="671513" y="3957638"/>
          <p14:tracePt t="40426" x="704850" y="3967163"/>
          <p14:tracePt t="40444" x="823913" y="4000500"/>
          <p14:tracePt t="40460" x="862013" y="4019550"/>
          <p14:tracePt t="40477" x="919163" y="4033838"/>
          <p14:tracePt t="40493" x="1023938" y="4057650"/>
          <p14:tracePt t="40510" x="1152525" y="4071938"/>
          <p14:tracePt t="40526" x="1223963" y="4076700"/>
          <p14:tracePt t="40543" x="1243013" y="4076700"/>
          <p14:tracePt t="40560" x="1266825" y="4076700"/>
          <p14:tracePt t="40576" x="1285875" y="4081463"/>
          <p14:tracePt t="40593" x="1290638" y="4081463"/>
          <p14:tracePt t="40609" x="1352550" y="4081463"/>
          <p14:tracePt t="40625" x="1404938" y="4090988"/>
          <p14:tracePt t="40643" x="1500188" y="4090988"/>
          <p14:tracePt t="40659" x="1552575" y="4090988"/>
          <p14:tracePt t="40675" x="1633538" y="4090988"/>
          <p14:tracePt t="40693" x="1671638" y="4086225"/>
          <p14:tracePt t="40709" x="1757363" y="4090988"/>
          <p14:tracePt t="40726" x="1804988" y="4086225"/>
          <p14:tracePt t="40743" x="1819275" y="4086225"/>
          <p14:tracePt t="40777" x="1824038" y="4086225"/>
          <p14:tracePt t="40792" x="1828800" y="4086225"/>
          <p14:tracePt t="40809" x="1857375" y="4086225"/>
          <p14:tracePt t="40826" x="1900238" y="4086225"/>
          <p14:tracePt t="40842" x="1971675" y="4086225"/>
          <p14:tracePt t="40859" x="1985963" y="4086225"/>
          <p14:tracePt t="41030" x="1990725" y="4086225"/>
          <p14:tracePt t="41037" x="1990725" y="4081463"/>
          <p14:tracePt t="41045" x="1995488" y="4076700"/>
          <p14:tracePt t="41060" x="2000250" y="4076700"/>
          <p14:tracePt t="41153" x="2000250" y="4071938"/>
          <p14:tracePt t="41171" x="2000250" y="4067175"/>
          <p14:tracePt t="41232" x="2000250" y="4062413"/>
          <p14:tracePt t="41239" x="2000250" y="4057650"/>
          <p14:tracePt t="41440" x="2005013" y="4052888"/>
          <p14:tracePt t="41448" x="2005013" y="4048125"/>
          <p14:tracePt t="41461" x="2009775" y="4043363"/>
          <p14:tracePt t="41516" x="2009775" y="4038600"/>
          <p14:tracePt t="41528" x="2014538" y="4038600"/>
          <p14:tracePt t="41538" x="2014538" y="4033838"/>
          <p14:tracePt t="41583" x="2019300" y="4033838"/>
          <p14:tracePt t="41620" x="2019300" y="4029075"/>
          <p14:tracePt t="41626" x="2024063" y="4029075"/>
          <p14:tracePt t="42011" x="2028825" y="4029075"/>
          <p14:tracePt t="42022" x="2043113" y="4024313"/>
          <p14:tracePt t="42027" x="2052638" y="4024313"/>
          <p14:tracePt t="42043" x="2076450" y="4019550"/>
          <p14:tracePt t="42059" x="2105025" y="4010025"/>
          <p14:tracePt t="42076" x="2157413" y="4010025"/>
          <p14:tracePt t="42093" x="2190750" y="4000500"/>
          <p14:tracePt t="42109" x="2243138" y="3995738"/>
          <p14:tracePt t="42126" x="2266950" y="3995738"/>
          <p14:tracePt t="42143" x="2281238" y="3995738"/>
          <p14:tracePt t="42185" x="2286000" y="3995738"/>
          <p14:tracePt t="42201" x="2295525" y="3990975"/>
          <p14:tracePt t="42209" x="2305050" y="3990975"/>
          <p14:tracePt t="42226" x="2338388" y="3990975"/>
          <p14:tracePt t="42243" x="2366963" y="3986213"/>
          <p14:tracePt t="42260" x="2371725" y="3986213"/>
          <p14:tracePt t="42277" x="2376488" y="3986213"/>
          <p14:tracePt t="42295" x="2381250" y="3986213"/>
          <p14:tracePt t="42312" x="2390775" y="3981450"/>
          <p14:tracePt t="42325" x="2419350" y="3981450"/>
          <p14:tracePt t="42343" x="2438400" y="3981450"/>
          <p14:tracePt t="42359" x="2471738" y="3976688"/>
          <p14:tracePt t="42376" x="2476500" y="3976688"/>
          <p14:tracePt t="42533" x="2481263" y="3976688"/>
          <p14:tracePt t="42544" x="2495550" y="3971925"/>
          <p14:tracePt t="42549" x="2528888" y="3971925"/>
          <p14:tracePt t="42559" x="2576513" y="3971925"/>
          <p14:tracePt t="42576" x="2643188" y="3971925"/>
          <p14:tracePt t="42593" x="2652713" y="3971925"/>
          <p14:tracePt t="42807" x="2657475" y="3971925"/>
          <p14:tracePt t="42856" x="2662238" y="3971925"/>
          <p14:tracePt t="42970" x="2671763" y="3971925"/>
          <p14:tracePt t="42992" x="2676525" y="3971925"/>
          <p14:tracePt t="43009" x="2681288" y="3971925"/>
          <p14:tracePt t="43026" x="2690813" y="3971925"/>
          <p14:tracePt t="43043" x="2695575" y="3971925"/>
          <p14:tracePt t="43059" x="2700338" y="3971925"/>
          <p14:tracePt t="43075" x="2705100" y="3971925"/>
          <p14:tracePt t="43135" x="2709863" y="3971925"/>
          <p14:tracePt t="43166" x="2714625" y="3971925"/>
          <p14:tracePt t="43189" x="2719388" y="3971925"/>
          <p14:tracePt t="43220" x="2724150" y="3971925"/>
          <p14:tracePt t="43228" x="2728913" y="3971925"/>
          <p14:tracePt t="43242" x="2743200" y="3976688"/>
          <p14:tracePt t="43259" x="2805113" y="3981450"/>
          <p14:tracePt t="43276" x="2828925" y="3981450"/>
          <p14:tracePt t="43293" x="2852738" y="3986213"/>
          <p14:tracePt t="43310" x="2876550" y="3990975"/>
          <p14:tracePt t="43326" x="2886075" y="3990975"/>
          <p14:tracePt t="43359" x="2890838" y="3990975"/>
          <p14:tracePt t="43896" x="2900363" y="3995738"/>
          <p14:tracePt t="43905" x="2919413" y="4005263"/>
          <p14:tracePt t="43910" x="2924175" y="4010025"/>
          <p14:tracePt t="43926" x="2976563" y="4033838"/>
          <p14:tracePt t="43942" x="3014663" y="4052888"/>
          <p14:tracePt t="43959" x="3062288" y="4076700"/>
          <p14:tracePt t="43976" x="3081338" y="4081463"/>
          <p14:tracePt t="43992" x="3090863" y="4086225"/>
          <p14:tracePt t="44009" x="3095625" y="4086225"/>
          <p14:tracePt t="44026" x="3100388" y="4086225"/>
          <p14:tracePt t="44043" x="3114675" y="4090988"/>
          <p14:tracePt t="44059" x="3124200" y="4095750"/>
          <p14:tracePt t="44076" x="3138488" y="4095750"/>
          <p14:tracePt t="44092" x="3152775" y="4100513"/>
          <p14:tracePt t="44109" x="3157538" y="4100513"/>
          <p14:tracePt t="44142" x="3162300" y="4100513"/>
          <p14:tracePt t="44219" x="3167063" y="4100513"/>
          <p14:tracePt t="44652" x="3171825" y="4100513"/>
          <p14:tracePt t="44726" x="3181350" y="4095750"/>
          <p14:tracePt t="44733" x="3186113" y="4095750"/>
          <p14:tracePt t="44742" x="3190875" y="4090988"/>
          <p14:tracePt t="44758" x="3195638" y="4086225"/>
          <p14:tracePt t="44775" x="3200400" y="4086225"/>
          <p14:tracePt t="44792" x="3209925" y="4081463"/>
          <p14:tracePt t="44809" x="3214688" y="4081463"/>
          <p14:tracePt t="44843" x="3228975" y="4081463"/>
          <p14:tracePt t="44859" x="3233738" y="4081463"/>
          <p14:tracePt t="44876" x="3238500" y="4081463"/>
          <p14:tracePt t="44893" x="3243263" y="4081463"/>
          <p14:tracePt t="44944" x="3248025" y="4081463"/>
          <p14:tracePt t="44953" x="3252788" y="4081463"/>
          <p14:tracePt t="44959" x="3257550" y="4081463"/>
          <p14:tracePt t="44975" x="3271838" y="4076700"/>
          <p14:tracePt t="44992" x="3276600" y="4076700"/>
          <p14:tracePt t="45009" x="3290888" y="4076700"/>
          <p14:tracePt t="45026" x="3295650" y="4076700"/>
          <p14:tracePt t="45042" x="3300413" y="4076700"/>
          <p14:tracePt t="45059" x="3305175" y="4076700"/>
          <p14:tracePt t="45076" x="3314700" y="4076700"/>
          <p14:tracePt t="45092" x="3319463" y="4076700"/>
          <p14:tracePt t="45111" x="3324225" y="4076700"/>
          <p14:tracePt t="45126" x="3328988" y="4076700"/>
          <p14:tracePt t="45142" x="3348038" y="4071938"/>
          <p14:tracePt t="45160" x="3357563" y="4071938"/>
          <p14:tracePt t="45176" x="3400425" y="4067175"/>
          <p14:tracePt t="45193" x="3476625" y="4062413"/>
          <p14:tracePt t="45209" x="3524250" y="4062413"/>
          <p14:tracePt t="45226" x="3557588" y="4062413"/>
          <p14:tracePt t="45242" x="3581400" y="4062413"/>
          <p14:tracePt t="45259" x="3586163" y="4062413"/>
          <p14:tracePt t="45303" x="3590925" y="4062413"/>
          <p14:tracePt t="45323" x="3595688" y="4062413"/>
          <p14:tracePt t="45349" x="3600450" y="4062413"/>
          <p14:tracePt t="45363" x="3605213" y="4062413"/>
          <p14:tracePt t="45374" x="3609975" y="4062413"/>
          <p14:tracePt t="45378" x="3614738" y="4062413"/>
          <p14:tracePt t="45392" x="3652838" y="4062413"/>
          <p14:tracePt t="45409" x="3695700" y="4062413"/>
          <p14:tracePt t="45426" x="3771900" y="4052888"/>
          <p14:tracePt t="45442" x="3848100" y="4052888"/>
          <p14:tracePt t="45459" x="3862388" y="4052888"/>
          <p14:tracePt t="46300" x="3852863" y="4057650"/>
          <p14:tracePt t="46306" x="3833813" y="4067175"/>
          <p14:tracePt t="46325" x="3810000" y="4081463"/>
          <p14:tracePt t="46342" x="3757613" y="4110038"/>
          <p14:tracePt t="46358" x="3686175" y="4133850"/>
          <p14:tracePt t="46375" x="3624263" y="4148138"/>
          <p14:tracePt t="46392" x="3505200" y="4176713"/>
          <p14:tracePt t="46409" x="3400425" y="4186238"/>
          <p14:tracePt t="46427" x="3224213" y="4219575"/>
          <p14:tracePt t="46442" x="3086100" y="4229100"/>
          <p14:tracePt t="46459" x="3024188" y="4229100"/>
          <p14:tracePt t="46475" x="2971800" y="4233863"/>
          <p14:tracePt t="46492" x="2957513" y="4238625"/>
          <p14:tracePt t="46509" x="2938463" y="4243388"/>
          <p14:tracePt t="46513" x="2924175" y="4243388"/>
          <p14:tracePt t="46526" x="2886075" y="4248150"/>
          <p14:tracePt t="46542" x="2757488" y="4248150"/>
          <p14:tracePt t="46558" x="2686050" y="4248150"/>
          <p14:tracePt t="46575" x="2605088" y="4248150"/>
          <p14:tracePt t="46592" x="2500313" y="4243388"/>
          <p14:tracePt t="46608" x="2476500" y="4243388"/>
          <p14:tracePt t="46625" x="2462213" y="4243388"/>
          <p14:tracePt t="46642" x="2447925" y="4238625"/>
          <p14:tracePt t="46675" x="2438400" y="4238625"/>
          <p14:tracePt t="46692" x="2405063" y="4238625"/>
          <p14:tracePt t="46708" x="2347913" y="4238625"/>
          <p14:tracePt t="46725" x="2190750" y="4238625"/>
          <p14:tracePt t="46742" x="2081213" y="4238625"/>
          <p14:tracePt t="46759" x="2019300" y="4238625"/>
          <p14:tracePt t="46776" x="2014538" y="4238625"/>
          <p14:tracePt t="47023" x="2014538" y="4243388"/>
          <p14:tracePt t="47029" x="2014538" y="4252913"/>
          <p14:tracePt t="47044" x="2019300" y="4262438"/>
          <p14:tracePt t="47058" x="2024063" y="4281488"/>
          <p14:tracePt t="47076" x="2024063" y="4286250"/>
          <p14:tracePt t="47091" x="2028825" y="4295775"/>
          <p14:tracePt t="47108" x="2028825" y="4310063"/>
          <p14:tracePt t="47125" x="2033588" y="4333875"/>
          <p14:tracePt t="47142" x="2043113" y="4352925"/>
          <p14:tracePt t="47159" x="2052638" y="4371975"/>
          <p14:tracePt t="47176" x="2057400" y="4386263"/>
          <p14:tracePt t="47192" x="2062163" y="4400550"/>
          <p14:tracePt t="47239" x="2066925" y="4400550"/>
          <p14:tracePt t="47245" x="2066925" y="4405313"/>
          <p14:tracePt t="47260" x="2071688" y="4405313"/>
          <p14:tracePt t="47276" x="2071688" y="4414838"/>
          <p14:tracePt t="47308" x="2076450" y="4429125"/>
          <p14:tracePt t="47325" x="2076450" y="4433888"/>
          <p14:tracePt t="47342" x="2076450" y="4443413"/>
          <p14:tracePt t="47358" x="2076450" y="4448175"/>
          <p14:tracePt t="47421" x="2076450" y="4452938"/>
          <p14:tracePt t="47432" x="2081213" y="4452938"/>
          <p14:tracePt t="47442" x="2081213" y="4457700"/>
          <p14:tracePt t="47459" x="2085975" y="4462463"/>
          <p14:tracePt t="52532" x="2085975" y="4457700"/>
          <p14:tracePt t="52543" x="2085975" y="4452938"/>
          <p14:tracePt t="52555" x="2085975" y="4448175"/>
          <p14:tracePt t="52570" x="2085975" y="4443413"/>
          <p14:tracePt t="52575" x="2085975" y="4433888"/>
          <p14:tracePt t="52591" x="2085975" y="4424363"/>
          <p14:tracePt t="52608" x="2085975" y="4400550"/>
          <p14:tracePt t="52625" x="2076450" y="4371975"/>
          <p14:tracePt t="52641" x="2066925" y="4333875"/>
          <p14:tracePt t="52657" x="2066925" y="4305300"/>
          <p14:tracePt t="52676" x="2033588" y="4224338"/>
          <p14:tracePt t="52691" x="2000250" y="4110038"/>
          <p14:tracePt t="52707" x="2000250" y="4071938"/>
          <p14:tracePt t="52724" x="1985963" y="4038600"/>
          <p14:tracePt t="52741" x="1985963" y="4033838"/>
        </p14:tracePtLst>
      </p14:laserTraceLst>
    </p:ext>
  </p:extLst>
</p:sld>
</file>

<file path=ppt/theme/theme1.xml><?xml version="1.0" encoding="utf-8"?>
<a:theme xmlns:a="http://schemas.openxmlformats.org/drawingml/2006/main" name="Juno template">
  <a:themeElements>
    <a:clrScheme name="Custom 347">
      <a:dk1>
        <a:srgbClr val="08303F"/>
      </a:dk1>
      <a:lt1>
        <a:srgbClr val="FFFFFF"/>
      </a:lt1>
      <a:dk2>
        <a:srgbClr val="738188"/>
      </a:dk2>
      <a:lt2>
        <a:srgbClr val="D6FFCF"/>
      </a:lt2>
      <a:accent1>
        <a:srgbClr val="08303F"/>
      </a:accent1>
      <a:accent2>
        <a:srgbClr val="145C6B"/>
      </a:accent2>
      <a:accent3>
        <a:srgbClr val="17727E"/>
      </a:accent3>
      <a:accent4>
        <a:srgbClr val="198D8C"/>
      </a:accent4>
      <a:accent5>
        <a:srgbClr val="60B4AC"/>
      </a:accent5>
      <a:accent6>
        <a:srgbClr val="A1D3BF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377</Words>
  <Application>Microsoft Office PowerPoint</Application>
  <PresentationFormat>On-screen Show (16:9)</PresentationFormat>
  <Paragraphs>196</Paragraphs>
  <Slides>17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Cambria</vt:lpstr>
      <vt:lpstr>Calibri</vt:lpstr>
      <vt:lpstr>Quantico</vt:lpstr>
      <vt:lpstr>Verdana</vt:lpstr>
      <vt:lpstr>Titillium Web Light</vt:lpstr>
      <vt:lpstr>B Nazanin</vt:lpstr>
      <vt:lpstr>Titillium Web</vt:lpstr>
      <vt:lpstr>Cambria Math</vt:lpstr>
      <vt:lpstr>Arial</vt:lpstr>
      <vt:lpstr>Courier New</vt:lpstr>
      <vt:lpstr>Juno template</vt:lpstr>
      <vt:lpstr>PowerPoint Presentation</vt:lpstr>
      <vt:lpstr>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Modified Dirac equation in Schwarzschild metric</dc:title>
  <dc:creator>Asus</dc:creator>
  <cp:lastModifiedBy>Asus</cp:lastModifiedBy>
  <cp:revision>72</cp:revision>
  <dcterms:modified xsi:type="dcterms:W3CDTF">2022-11-07T18:48:42Z</dcterms:modified>
</cp:coreProperties>
</file>