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</p:sldIdLst>
  <p:sldSz cx="7775575" cy="10907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29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67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06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4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29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27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8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40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15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4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4925-6376-438A-9A3E-98CEC23996F2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69355-A362-4619-BD18-681CCADEB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7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hlinkClick r:id="" action="ppaction://ole?verb=0"/>
            <a:extLst>
              <a:ext uri="{FF2B5EF4-FFF2-40B4-BE49-F238E27FC236}">
                <a16:creationId xmlns:a16="http://schemas.microsoft.com/office/drawing/2014/main" id="{59B1E0C7-551E-4195-914C-293F0141C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283604"/>
              </p:ext>
            </p:extLst>
          </p:nvPr>
        </p:nvGraphicFramePr>
        <p:xfrm>
          <a:off x="-1" y="0"/>
          <a:ext cx="7775575" cy="1090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resentation" r:id="rId3" imgW="1595165" imgH="2237720" progId="PowerPoint.Show.12">
                  <p:embed/>
                </p:oleObj>
              </mc:Choice>
              <mc:Fallback>
                <p:oleObj name="Presentation" r:id="rId3" imgW="1595165" imgH="22377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7775575" cy="1090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00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A9BB6EA-300C-4998-9ADC-386B4826EE9E}"/>
              </a:ext>
            </a:extLst>
          </p:cNvPr>
          <p:cNvSpPr txBox="1"/>
          <p:nvPr/>
        </p:nvSpPr>
        <p:spPr>
          <a:xfrm>
            <a:off x="318052" y="0"/>
            <a:ext cx="7195931" cy="1120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b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de-DE" sz="33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Overview</a:t>
            </a:r>
            <a:r>
              <a:rPr lang="de-DE" sz="33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sessions</a:t>
            </a:r>
            <a:r>
              <a:rPr lang="de-DE" sz="33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and </a:t>
            </a:r>
            <a:r>
              <a:rPr lang="de-DE" sz="33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their</a:t>
            </a:r>
            <a:r>
              <a:rPr lang="de-DE" sz="33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scope</a:t>
            </a:r>
            <a:endParaRPr lang="de-DE" sz="33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4000"/>
              </a:lnSpc>
            </a:pPr>
            <a:endParaRPr lang="de-DE" sz="20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Session 1: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From</a:t>
            </a: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Classical</a:t>
            </a: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to</a:t>
            </a: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Integrated Remote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Sensing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br>
              <a:rPr lang="de-DE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Session 2: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Enhancing</a:t>
            </a: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Process</a:t>
            </a: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Understanding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br>
              <a:rPr lang="de-DE" sz="3200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Session 3: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Prediction</a:t>
            </a: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Scales and Model Development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br>
              <a:rPr lang="de-DE" b="1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Session 4: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Seamless</a:t>
            </a: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Prediction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br>
              <a:rPr lang="de-DE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Session 5: </a:t>
            </a:r>
            <a:r>
              <a:rPr lang="de-DE" sz="220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Precipitation</a:t>
            </a:r>
            <a:r>
              <a:rPr lang="de-DE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and Hydrological Models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endParaRPr lang="de-DE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>
                <a:latin typeface="Bahnschrift" panose="020B0502040204020203" pitchFamily="34" charset="0"/>
                <a:cs typeface="Arial" panose="020B0604020202020204" pitchFamily="34" charset="0"/>
              </a:rPr>
              <a:t>Short Courses</a:t>
            </a:r>
          </a:p>
          <a:p>
            <a:pPr>
              <a:lnSpc>
                <a:spcPct val="80000"/>
              </a:lnSpc>
            </a:pPr>
            <a:r>
              <a:rPr lang="de-DE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16 March 2025, 9 am – 5 </a:t>
            </a:r>
            <a:r>
              <a:rPr lang="de-DE" sz="20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pm</a:t>
            </a:r>
            <a:endParaRPr lang="de-DE" sz="2000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Weather Radar System Design Including Antenna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Front-End Aspects</a:t>
            </a:r>
            <a:endParaRPr lang="de-DE" sz="22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Microphysical Fingerprinting in Multi-Peaked Radar Doppler Spectra</a:t>
            </a:r>
          </a:p>
          <a:p>
            <a:pPr>
              <a:lnSpc>
                <a:spcPct val="80000"/>
              </a:lnSpc>
            </a:pPr>
            <a:endParaRPr lang="de-DE" sz="22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Open Radar – Open Source Software Tools for Radar Data Processing </a:t>
            </a:r>
          </a:p>
          <a:p>
            <a:pPr>
              <a:lnSpc>
                <a:spcPct val="80000"/>
              </a:lnSpc>
            </a:pPr>
            <a:endParaRPr lang="de-DE" sz="22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Processing of Opportunistic Rainfall Sensors Data 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from CML, PWS and SML Networks</a:t>
            </a:r>
          </a:p>
          <a:p>
            <a:pPr>
              <a:lnSpc>
                <a:spcPct val="80000"/>
              </a:lnSpc>
            </a:pPr>
            <a:endParaRPr lang="de-DE" sz="2200" b="1" dirty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sz="2200" b="1" dirty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sz="2200" b="1" dirty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2200" b="1" dirty="0"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Contact: </a:t>
            </a:r>
            <a:r>
              <a:rPr lang="de-DE" sz="2200" i="1" dirty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prepep2025@uni-bonn.de</a:t>
            </a:r>
            <a:endParaRPr lang="en-US" sz="2200" i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sz="2200" i="1" dirty="0"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1074"/>
              </a:spcBef>
            </a:pPr>
            <a:endParaRPr lang="en-US" sz="2200" i="1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7CB6AC-5C61-4E4E-A2D9-17F8F114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12" y="9288157"/>
            <a:ext cx="1194206" cy="11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</Words>
  <Application>Microsoft Office PowerPoint</Application>
  <PresentationFormat>Benutzerdefiniert</PresentationFormat>
  <Paragraphs>19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Office</vt:lpstr>
      <vt:lpstr>Presentation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kmichel</dc:creator>
  <cp:lastModifiedBy>kmichel</cp:lastModifiedBy>
  <cp:revision>90</cp:revision>
  <dcterms:created xsi:type="dcterms:W3CDTF">2024-04-08T11:06:17Z</dcterms:created>
  <dcterms:modified xsi:type="dcterms:W3CDTF">2024-08-20T07:16:08Z</dcterms:modified>
</cp:coreProperties>
</file>