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5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8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9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610.xml" ContentType="application/vnd.openxmlformats-officedocument.presentationml.tags+xml"/>
  <Override PartName="/ppt/tags/tag810.xml" ContentType="application/vnd.openxmlformats-officedocument.presentationml.tags+xml"/>
  <Override PartName="/ppt/tags/tag158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1"/>
  </p:notesMasterIdLst>
  <p:sldIdLst>
    <p:sldId id="256" r:id="rId2"/>
    <p:sldId id="4694" r:id="rId3"/>
    <p:sldId id="4642" r:id="rId4"/>
    <p:sldId id="4644" r:id="rId5"/>
    <p:sldId id="4696" r:id="rId6"/>
    <p:sldId id="4697" r:id="rId7"/>
    <p:sldId id="4698" r:id="rId8"/>
    <p:sldId id="4677" r:id="rId9"/>
    <p:sldId id="4700" r:id="rId10"/>
    <p:sldId id="4546" r:id="rId11"/>
    <p:sldId id="4684" r:id="rId12"/>
    <p:sldId id="4693" r:id="rId13"/>
    <p:sldId id="4646" r:id="rId14"/>
    <p:sldId id="4223" r:id="rId15"/>
    <p:sldId id="4606" r:id="rId16"/>
    <p:sldId id="4687" r:id="rId17"/>
    <p:sldId id="4688" r:id="rId18"/>
    <p:sldId id="4689" r:id="rId19"/>
    <p:sldId id="4691" r:id="rId20"/>
    <p:sldId id="4612" r:id="rId21"/>
    <p:sldId id="4611" r:id="rId22"/>
    <p:sldId id="4692" r:id="rId23"/>
    <p:sldId id="4228" r:id="rId24"/>
    <p:sldId id="4648" r:id="rId25"/>
    <p:sldId id="4666" r:id="rId26"/>
    <p:sldId id="4653" r:id="rId27"/>
    <p:sldId id="4661" r:id="rId28"/>
    <p:sldId id="4655" r:id="rId29"/>
    <p:sldId id="4664" r:id="rId30"/>
    <p:sldId id="4670" r:id="rId31"/>
    <p:sldId id="4777" r:id="rId32"/>
    <p:sldId id="4778" r:id="rId33"/>
    <p:sldId id="4779" r:id="rId34"/>
    <p:sldId id="4211" r:id="rId35"/>
    <p:sldId id="4671" r:id="rId36"/>
    <p:sldId id="4260" r:id="rId37"/>
    <p:sldId id="4772" r:id="rId38"/>
    <p:sldId id="4548" r:id="rId39"/>
    <p:sldId id="4436" r:id="rId40"/>
    <p:sldId id="4280" r:id="rId41"/>
    <p:sldId id="4225" r:id="rId42"/>
    <p:sldId id="4350" r:id="rId43"/>
    <p:sldId id="4707" r:id="rId44"/>
    <p:sldId id="4631" r:id="rId45"/>
    <p:sldId id="4632" r:id="rId46"/>
    <p:sldId id="4710" r:id="rId47"/>
    <p:sldId id="4369" r:id="rId48"/>
    <p:sldId id="4372" r:id="rId49"/>
    <p:sldId id="4715" r:id="rId50"/>
    <p:sldId id="4702" r:id="rId51"/>
    <p:sldId id="4726" r:id="rId52"/>
    <p:sldId id="4613" r:id="rId53"/>
    <p:sldId id="4736" r:id="rId54"/>
    <p:sldId id="4739" r:id="rId55"/>
    <p:sldId id="4674" r:id="rId56"/>
    <p:sldId id="2419" r:id="rId57"/>
    <p:sldId id="2453" r:id="rId58"/>
    <p:sldId id="668" r:id="rId59"/>
    <p:sldId id="63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EF28014-4EAC-4DD6-852C-520EE6F5C9CB}">
          <p14:sldIdLst>
            <p14:sldId id="256"/>
          </p14:sldIdLst>
        </p14:section>
        <p14:section name="Introduction" id="{CED0DB78-5C0E-4FE0-8760-65984FFA4A13}">
          <p14:sldIdLst>
            <p14:sldId id="4694"/>
            <p14:sldId id="4642"/>
            <p14:sldId id="4644"/>
            <p14:sldId id="4696"/>
            <p14:sldId id="4697"/>
            <p14:sldId id="4698"/>
            <p14:sldId id="4677"/>
            <p14:sldId id="4700"/>
            <p14:sldId id="4546"/>
            <p14:sldId id="4684"/>
            <p14:sldId id="4693"/>
          </p14:sldIdLst>
        </p14:section>
        <p14:section name="Principle" id="{6DCC16A2-3445-47FC-B6F4-8AE6E1BAEB58}">
          <p14:sldIdLst>
            <p14:sldId id="4646"/>
            <p14:sldId id="4223"/>
            <p14:sldId id="4606"/>
            <p14:sldId id="4687"/>
            <p14:sldId id="4688"/>
            <p14:sldId id="4689"/>
            <p14:sldId id="4691"/>
            <p14:sldId id="4612"/>
            <p14:sldId id="4611"/>
            <p14:sldId id="4692"/>
            <p14:sldId id="4228"/>
          </p14:sldIdLst>
        </p14:section>
        <p14:section name="Improvements" id="{F1553A13-1FFD-4768-BA9B-7E1865DF3002}">
          <p14:sldIdLst>
            <p14:sldId id="4648"/>
            <p14:sldId id="4666"/>
            <p14:sldId id="4653"/>
            <p14:sldId id="4661"/>
            <p14:sldId id="4655"/>
            <p14:sldId id="4664"/>
          </p14:sldIdLst>
        </p14:section>
        <p14:section name="Interpretation" id="{69813DD5-6529-48CA-8882-1104272C75D8}">
          <p14:sldIdLst>
            <p14:sldId id="4670"/>
            <p14:sldId id="4777"/>
            <p14:sldId id="4778"/>
            <p14:sldId id="4779"/>
          </p14:sldIdLst>
        </p14:section>
        <p14:section name="Summary" id="{151C4F66-10AC-4556-A760-8E05BC4732BB}">
          <p14:sldIdLst>
            <p14:sldId id="4211"/>
            <p14:sldId id="4671"/>
          </p14:sldIdLst>
        </p14:section>
        <p14:section name="Backup" id="{81949661-55D2-4915-884E-FE89FFA46E8C}">
          <p14:sldIdLst>
            <p14:sldId id="4260"/>
            <p14:sldId id="4772"/>
            <p14:sldId id="4548"/>
            <p14:sldId id="4436"/>
            <p14:sldId id="4280"/>
            <p14:sldId id="4225"/>
            <p14:sldId id="4350"/>
            <p14:sldId id="4707"/>
            <p14:sldId id="4631"/>
            <p14:sldId id="4632"/>
            <p14:sldId id="4710"/>
            <p14:sldId id="4369"/>
            <p14:sldId id="4372"/>
            <p14:sldId id="4715"/>
            <p14:sldId id="4702"/>
            <p14:sldId id="4726"/>
            <p14:sldId id="4613"/>
            <p14:sldId id="4736"/>
            <p14:sldId id="4739"/>
            <p14:sldId id="4674"/>
            <p14:sldId id="2419"/>
            <p14:sldId id="2453"/>
            <p14:sldId id="668"/>
            <p14:sldId id="634"/>
          </p14:sldIdLst>
        </p14:section>
        <p14:section name="Experiment" id="{4742B9EF-9346-400E-99FD-6EDE32BA3B6C}">
          <p14:sldIdLst/>
        </p14:section>
        <p14:section name="OmegaA" id="{06A8DB19-ED3E-474F-85BA-54ABAD0D65B8}">
          <p14:sldIdLst/>
        </p14:section>
        <p14:section name="Field" id="{F6ACD1BC-2317-4752-BB73-C98B69ED5316}">
          <p14:sldIdLst/>
        </p14:section>
        <p14:section name="Uncertainties" id="{C2358E44-D3C7-463E-A69F-B81D7FBAFA6B}">
          <p14:sldIdLst/>
        </p14:section>
        <p14:section name="Theory" id="{BC6BD69A-6558-434B-9BE2-BEDD72F92C8A}">
          <p14:sldIdLst/>
        </p14:section>
        <p14:section name="Other" id="{5A298C78-84B4-4447-BAA0-B1544A3EDDF1}">
          <p14:sldIdLst/>
        </p14:section>
        <p14:section name="EDM" id="{0FAECED0-AB51-4FC9-BB4D-A34BEB772F3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472C4"/>
    <a:srgbClr val="FFC000"/>
    <a:srgbClr val="00B050"/>
    <a:srgbClr val="FF0000"/>
    <a:srgbClr val="D72627"/>
    <a:srgbClr val="2CA02B"/>
    <a:srgbClr val="1B7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F3544-4D97-447D-BEE1-E5E7006565EA}" v="4722" dt="2024-10-08T08:21:59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mann, Dr. René" userId="fad4d770-7190-4087-ac28-83a856e5b55d" providerId="ADAL" clId="{34AF3544-4D97-447D-BEE1-E5E7006565EA}"/>
    <pc:docChg chg="undo custSel addSld delSld modSld sldOrd modSection">
      <pc:chgData name="Reimann, Dr. René" userId="fad4d770-7190-4087-ac28-83a856e5b55d" providerId="ADAL" clId="{34AF3544-4D97-447D-BEE1-E5E7006565EA}" dt="2024-10-08T09:42:24.480" v="27531" actId="47"/>
      <pc:docMkLst>
        <pc:docMk/>
      </pc:docMkLst>
      <pc:sldChg chg="addSp delSp modSp mod">
        <pc:chgData name="Reimann, Dr. René" userId="fad4d770-7190-4087-ac28-83a856e5b55d" providerId="ADAL" clId="{34AF3544-4D97-447D-BEE1-E5E7006565EA}" dt="2024-10-07T11:32:02.885" v="169" actId="1076"/>
        <pc:sldMkLst>
          <pc:docMk/>
          <pc:sldMk cId="1156750858" sldId="256"/>
        </pc:sldMkLst>
        <pc:spChg chg="mod">
          <ac:chgData name="Reimann, Dr. René" userId="fad4d770-7190-4087-ac28-83a856e5b55d" providerId="ADAL" clId="{34AF3544-4D97-447D-BEE1-E5E7006565EA}" dt="2024-10-04T14:59:26.963" v="144" actId="20577"/>
          <ac:spMkLst>
            <pc:docMk/>
            <pc:sldMk cId="1156750858" sldId="256"/>
            <ac:spMk id="2" creationId="{9F44790A-085A-A90C-7420-F6BFCAD43EEE}"/>
          </ac:spMkLst>
        </pc:spChg>
        <pc:spChg chg="mod">
          <ac:chgData name="Reimann, Dr. René" userId="fad4d770-7190-4087-ac28-83a856e5b55d" providerId="ADAL" clId="{34AF3544-4D97-447D-BEE1-E5E7006565EA}" dt="2024-10-04T14:59:57.636" v="167" actId="20577"/>
          <ac:spMkLst>
            <pc:docMk/>
            <pc:sldMk cId="1156750858" sldId="256"/>
            <ac:spMk id="3" creationId="{E464ACFC-B75B-0015-3225-4803719C873F}"/>
          </ac:spMkLst>
        </pc:spChg>
        <pc:picChg chg="add del mod">
          <ac:chgData name="Reimann, Dr. René" userId="fad4d770-7190-4087-ac28-83a856e5b55d" providerId="ADAL" clId="{34AF3544-4D97-447D-BEE1-E5E7006565EA}" dt="2024-10-04T14:58:56.084" v="74" actId="478"/>
          <ac:picMkLst>
            <pc:docMk/>
            <pc:sldMk cId="1156750858" sldId="256"/>
            <ac:picMk id="4" creationId="{61B9078E-6EEB-10DD-6B1B-39FAB92EAA20}"/>
          </ac:picMkLst>
        </pc:picChg>
        <pc:picChg chg="add del mod">
          <ac:chgData name="Reimann, Dr. René" userId="fad4d770-7190-4087-ac28-83a856e5b55d" providerId="ADAL" clId="{34AF3544-4D97-447D-BEE1-E5E7006565EA}" dt="2024-10-04T14:58:57.937" v="75" actId="478"/>
          <ac:picMkLst>
            <pc:docMk/>
            <pc:sldMk cId="1156750858" sldId="256"/>
            <ac:picMk id="5" creationId="{4A36B5B1-DE9C-049D-F6BC-423140755FBC}"/>
          </ac:picMkLst>
        </pc:picChg>
        <pc:picChg chg="add del mod">
          <ac:chgData name="Reimann, Dr. René" userId="fad4d770-7190-4087-ac28-83a856e5b55d" providerId="ADAL" clId="{34AF3544-4D97-447D-BEE1-E5E7006565EA}" dt="2024-10-04T14:57:58.927" v="38" actId="478"/>
          <ac:picMkLst>
            <pc:docMk/>
            <pc:sldMk cId="1156750858" sldId="256"/>
            <ac:picMk id="7" creationId="{2E454E16-86DB-E41A-DE9B-BCC1078DD890}"/>
          </ac:picMkLst>
        </pc:picChg>
        <pc:picChg chg="add mod">
          <ac:chgData name="Reimann, Dr. René" userId="fad4d770-7190-4087-ac28-83a856e5b55d" providerId="ADAL" clId="{34AF3544-4D97-447D-BEE1-E5E7006565EA}" dt="2024-10-07T11:32:02.885" v="169" actId="1076"/>
          <ac:picMkLst>
            <pc:docMk/>
            <pc:sldMk cId="1156750858" sldId="256"/>
            <ac:picMk id="9" creationId="{91B238E7-1708-E5FB-E6F2-8744B92A7638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67287361" sldId="270"/>
        </pc:sldMkLst>
        <pc:spChg chg="mod">
          <ac:chgData name="Reimann, Dr. René" userId="fad4d770-7190-4087-ac28-83a856e5b55d" providerId="ADAL" clId="{34AF3544-4D97-447D-BEE1-E5E7006565EA}" dt="2024-10-07T15:29:36.548" v="2468" actId="20577"/>
          <ac:spMkLst>
            <pc:docMk/>
            <pc:sldMk cId="3067287361" sldId="270"/>
            <ac:spMk id="11" creationId="{26B194CC-93E8-B474-A3D2-F84FCCEC4971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736628180" sldId="271"/>
        </pc:sldMkLst>
        <pc:spChg chg="mod">
          <ac:chgData name="Reimann, Dr. René" userId="fad4d770-7190-4087-ac28-83a856e5b55d" providerId="ADAL" clId="{34AF3544-4D97-447D-BEE1-E5E7006565EA}" dt="2024-10-07T15:29:36.548" v="2470" actId="20577"/>
          <ac:spMkLst>
            <pc:docMk/>
            <pc:sldMk cId="736628180" sldId="271"/>
            <ac:spMk id="9" creationId="{B35F3A53-EC7D-A216-3143-8F846A1BCE6C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939684646" sldId="274"/>
        </pc:sldMkLst>
        <pc:spChg chg="mod">
          <ac:chgData name="Reimann, Dr. René" userId="fad4d770-7190-4087-ac28-83a856e5b55d" providerId="ADAL" clId="{34AF3544-4D97-447D-BEE1-E5E7006565EA}" dt="2024-10-07T15:29:36.558" v="2472" actId="20577"/>
          <ac:spMkLst>
            <pc:docMk/>
            <pc:sldMk cId="1939684646" sldId="274"/>
            <ac:spMk id="6" creationId="{DB95A1BC-10B2-DE2D-A810-3C9B3D1F5967}"/>
          </ac:spMkLst>
        </pc:spChg>
      </pc:sldChg>
      <pc:sldChg chg="add del ord">
        <pc:chgData name="Reimann, Dr. René" userId="fad4d770-7190-4087-ac28-83a856e5b55d" providerId="ADAL" clId="{34AF3544-4D97-447D-BEE1-E5E7006565EA}" dt="2024-10-07T14:39:01.576" v="1266" actId="47"/>
        <pc:sldMkLst>
          <pc:docMk/>
          <pc:sldMk cId="1693633233" sldId="290"/>
        </pc:sldMkLst>
      </pc:sldChg>
      <pc:sldChg chg="delSp modSp del mod modTransition delAnim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2834768213" sldId="606"/>
        </pc:sldMkLst>
        <pc:spChg chg="mod">
          <ac:chgData name="Reimann, Dr. René" userId="fad4d770-7190-4087-ac28-83a856e5b55d" providerId="ADAL" clId="{34AF3544-4D97-447D-BEE1-E5E7006565EA}" dt="2024-10-07T15:29:36.438" v="2432" actId="20577"/>
          <ac:spMkLst>
            <pc:docMk/>
            <pc:sldMk cId="2834768213" sldId="606"/>
            <ac:spMk id="6" creationId="{945A0FAF-E796-E23E-31A5-5D87C246F7EE}"/>
          </ac:spMkLst>
        </pc:spChg>
        <pc:grpChg chg="del">
          <ac:chgData name="Reimann, Dr. René" userId="fad4d770-7190-4087-ac28-83a856e5b55d" providerId="ADAL" clId="{34AF3544-4D97-447D-BEE1-E5E7006565EA}" dt="2024-10-07T15:30:13.749" v="9336"/>
          <ac:grpSpMkLst>
            <pc:docMk/>
            <pc:sldMk cId="2834768213" sldId="606"/>
            <ac:grpSpMk id="18" creationId="{495E5C70-210F-51EE-1B42-BECA5522985E}"/>
          </ac:grpSpMkLst>
        </pc:grpChg>
        <pc:grpChg chg="del">
          <ac:chgData name="Reimann, Dr. René" userId="fad4d770-7190-4087-ac28-83a856e5b55d" providerId="ADAL" clId="{34AF3544-4D97-447D-BEE1-E5E7006565EA}" dt="2024-10-07T15:30:13.729" v="9328"/>
          <ac:grpSpMkLst>
            <pc:docMk/>
            <pc:sldMk cId="2834768213" sldId="606"/>
            <ac:grpSpMk id="77" creationId="{FF36202D-20BC-4DD7-B10D-B64346212C0B}"/>
          </ac:grpSpMkLst>
        </pc:grpChg>
        <pc:grpChg chg="del">
          <ac:chgData name="Reimann, Dr. René" userId="fad4d770-7190-4087-ac28-83a856e5b55d" providerId="ADAL" clId="{34AF3544-4D97-447D-BEE1-E5E7006565EA}" dt="2024-10-07T15:30:13.729" v="9330"/>
          <ac:grpSpMkLst>
            <pc:docMk/>
            <pc:sldMk cId="2834768213" sldId="606"/>
            <ac:grpSpMk id="78" creationId="{E0AED8CA-6645-4272-A8E9-06B728B87427}"/>
          </ac:grpSpMkLst>
        </pc:grpChg>
        <pc:grpChg chg="del">
          <ac:chgData name="Reimann, Dr. René" userId="fad4d770-7190-4087-ac28-83a856e5b55d" providerId="ADAL" clId="{34AF3544-4D97-447D-BEE1-E5E7006565EA}" dt="2024-10-07T15:30:13.739" v="9334"/>
          <ac:grpSpMkLst>
            <pc:docMk/>
            <pc:sldMk cId="2834768213" sldId="606"/>
            <ac:grpSpMk id="79" creationId="{A89EF16F-3140-41FA-9464-354E98672C87}"/>
          </ac:grpSpMkLst>
        </pc:grpChg>
        <pc:grpChg chg="del">
          <ac:chgData name="Reimann, Dr. René" userId="fad4d770-7190-4087-ac28-83a856e5b55d" providerId="ADAL" clId="{34AF3544-4D97-447D-BEE1-E5E7006565EA}" dt="2024-10-07T15:30:13.739" v="9332"/>
          <ac:grpSpMkLst>
            <pc:docMk/>
            <pc:sldMk cId="2834768213" sldId="606"/>
            <ac:grpSpMk id="80" creationId="{E48EFFE5-0071-4802-BAAA-659A34EFDCDD}"/>
          </ac:grpSpMkLst>
        </pc:grpChg>
        <pc:cxnChg chg="mod">
          <ac:chgData name="Reimann, Dr. René" userId="fad4d770-7190-4087-ac28-83a856e5b55d" providerId="ADAL" clId="{34AF3544-4D97-447D-BEE1-E5E7006565EA}" dt="2024-10-07T15:30:13.729" v="9329" actId="478"/>
          <ac:cxnSpMkLst>
            <pc:docMk/>
            <pc:sldMk cId="2834768213" sldId="606"/>
            <ac:cxnSpMk id="40" creationId="{F32542CC-FD98-48FB-AEA0-C13AE83AB3E0}"/>
          </ac:cxnSpMkLst>
        </pc:cxnChg>
        <pc:cxnChg chg="mod">
          <ac:chgData name="Reimann, Dr. René" userId="fad4d770-7190-4087-ac28-83a856e5b55d" providerId="ADAL" clId="{34AF3544-4D97-447D-BEE1-E5E7006565EA}" dt="2024-10-07T15:30:13.739" v="9331" actId="478"/>
          <ac:cxnSpMkLst>
            <pc:docMk/>
            <pc:sldMk cId="2834768213" sldId="606"/>
            <ac:cxnSpMk id="51" creationId="{A043E2B7-FD0C-4C99-A5A3-D6D6082AF666}"/>
          </ac:cxnSpMkLst>
        </pc:cxnChg>
        <pc:cxnChg chg="mod">
          <ac:chgData name="Reimann, Dr. René" userId="fad4d770-7190-4087-ac28-83a856e5b55d" providerId="ADAL" clId="{34AF3544-4D97-447D-BEE1-E5E7006565EA}" dt="2024-10-07T15:30:13.739" v="9333" actId="478"/>
          <ac:cxnSpMkLst>
            <pc:docMk/>
            <pc:sldMk cId="2834768213" sldId="606"/>
            <ac:cxnSpMk id="60" creationId="{723C857D-860E-4A08-889C-7E499D5017A6}"/>
          </ac:cxnSpMkLst>
        </pc:cxnChg>
      </pc:sldChg>
      <pc:sldChg chg="addSp delSp modSp mod ord modClrScheme chgLayout">
        <pc:chgData name="Reimann, Dr. René" userId="fad4d770-7190-4087-ac28-83a856e5b55d" providerId="ADAL" clId="{34AF3544-4D97-447D-BEE1-E5E7006565EA}" dt="2024-10-07T15:29:36.308" v="2385" actId="20577"/>
        <pc:sldMkLst>
          <pc:docMk/>
          <pc:sldMk cId="3826450207" sldId="634"/>
        </pc:sldMkLst>
        <pc:spChg chg="del mod ord">
          <ac:chgData name="Reimann, Dr. René" userId="fad4d770-7190-4087-ac28-83a856e5b55d" providerId="ADAL" clId="{34AF3544-4D97-447D-BEE1-E5E7006565EA}" dt="2024-10-07T15:21:39.623" v="2135" actId="700"/>
          <ac:spMkLst>
            <pc:docMk/>
            <pc:sldMk cId="3826450207" sldId="634"/>
            <ac:spMk id="2" creationId="{981A8669-10C1-D8A1-9BFB-F2C8D1D393E2}"/>
          </ac:spMkLst>
        </pc:spChg>
        <pc:spChg chg="mod ord">
          <ac:chgData name="Reimann, Dr. René" userId="fad4d770-7190-4087-ac28-83a856e5b55d" providerId="ADAL" clId="{34AF3544-4D97-447D-BEE1-E5E7006565EA}" dt="2024-10-07T15:21:39.623" v="2135" actId="700"/>
          <ac:spMkLst>
            <pc:docMk/>
            <pc:sldMk cId="3826450207" sldId="634"/>
            <ac:spMk id="3" creationId="{A7E494EA-5DFD-AD51-6823-4A3151E6B240}"/>
          </ac:spMkLst>
        </pc:spChg>
        <pc:spChg chg="add mod ord">
          <ac:chgData name="Reimann, Dr. René" userId="fad4d770-7190-4087-ac28-83a856e5b55d" providerId="ADAL" clId="{34AF3544-4D97-447D-BEE1-E5E7006565EA}" dt="2024-10-07T15:21:39.623" v="2135" actId="700"/>
          <ac:spMkLst>
            <pc:docMk/>
            <pc:sldMk cId="3826450207" sldId="634"/>
            <ac:spMk id="4" creationId="{D0584581-EB47-CCA3-67C4-73A6F732F633}"/>
          </ac:spMkLst>
        </pc:spChg>
        <pc:spChg chg="mod ord">
          <ac:chgData name="Reimann, Dr. René" userId="fad4d770-7190-4087-ac28-83a856e5b55d" providerId="ADAL" clId="{34AF3544-4D97-447D-BEE1-E5E7006565EA}" dt="2024-10-07T15:29:36.308" v="2385" actId="20577"/>
          <ac:spMkLst>
            <pc:docMk/>
            <pc:sldMk cId="3826450207" sldId="634"/>
            <ac:spMk id="7" creationId="{B78A724C-A0AF-EDB8-A39B-D5D262F0CF4C}"/>
          </ac:spMkLst>
        </pc:spChg>
        <pc:picChg chg="mod">
          <ac:chgData name="Reimann, Dr. René" userId="fad4d770-7190-4087-ac28-83a856e5b55d" providerId="ADAL" clId="{34AF3544-4D97-447D-BEE1-E5E7006565EA}" dt="2024-10-07T15:21:49.524" v="2138" actId="1076"/>
          <ac:picMkLst>
            <pc:docMk/>
            <pc:sldMk cId="3826450207" sldId="634"/>
            <ac:picMk id="19" creationId="{5828A93B-ECD5-5312-FC9F-E15E563C03F8}"/>
          </ac:picMkLst>
        </pc:picChg>
        <pc:picChg chg="mod">
          <ac:chgData name="Reimann, Dr. René" userId="fad4d770-7190-4087-ac28-83a856e5b55d" providerId="ADAL" clId="{34AF3544-4D97-447D-BEE1-E5E7006565EA}" dt="2024-10-07T15:21:47.877" v="2137" actId="1076"/>
          <ac:picMkLst>
            <pc:docMk/>
            <pc:sldMk cId="3826450207" sldId="634"/>
            <ac:picMk id="21" creationId="{B4D2C147-FE88-CC2A-AB18-1A2F5D1B33AA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167321854" sldId="663"/>
        </pc:sldMkLst>
        <pc:spChg chg="mod">
          <ac:chgData name="Reimann, Dr. René" userId="fad4d770-7190-4087-ac28-83a856e5b55d" providerId="ADAL" clId="{34AF3544-4D97-447D-BEE1-E5E7006565EA}" dt="2024-10-07T15:29:36.748" v="2540" actId="20577"/>
          <ac:spMkLst>
            <pc:docMk/>
            <pc:sldMk cId="3167321854" sldId="663"/>
            <ac:spMk id="10" creationId="{133CDBFD-BB20-9DD3-9BB5-EE01CB8405ED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78705775" sldId="665"/>
        </pc:sldMkLst>
        <pc:spChg chg="mod">
          <ac:chgData name="Reimann, Dr. René" userId="fad4d770-7190-4087-ac28-83a856e5b55d" providerId="ADAL" clId="{34AF3544-4D97-447D-BEE1-E5E7006565EA}" dt="2024-10-07T15:29:36.768" v="2546" actId="20577"/>
          <ac:spMkLst>
            <pc:docMk/>
            <pc:sldMk cId="178705775" sldId="665"/>
            <ac:spMk id="6" creationId="{B0858A47-8661-1CC8-6A03-F593D9885A25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722235952" sldId="666"/>
        </pc:sldMkLst>
        <pc:spChg chg="mod">
          <ac:chgData name="Reimann, Dr. René" userId="fad4d770-7190-4087-ac28-83a856e5b55d" providerId="ADAL" clId="{34AF3544-4D97-447D-BEE1-E5E7006565EA}" dt="2024-10-07T15:29:36.768" v="2549" actId="20577"/>
          <ac:spMkLst>
            <pc:docMk/>
            <pc:sldMk cId="2722235952" sldId="666"/>
            <ac:spMk id="6" creationId="{B0858A47-8661-1CC8-6A03-F593D9885A25}"/>
          </ac:spMkLst>
        </pc:spChg>
      </pc:sldChg>
      <pc:sldChg chg="modSp mod ord">
        <pc:chgData name="Reimann, Dr. René" userId="fad4d770-7190-4087-ac28-83a856e5b55d" providerId="ADAL" clId="{34AF3544-4D97-447D-BEE1-E5E7006565EA}" dt="2024-10-08T09:21:40.819" v="27510"/>
        <pc:sldMkLst>
          <pc:docMk/>
          <pc:sldMk cId="4178431983" sldId="668"/>
        </pc:sldMkLst>
        <pc:spChg chg="mod">
          <ac:chgData name="Reimann, Dr. René" userId="fad4d770-7190-4087-ac28-83a856e5b55d" providerId="ADAL" clId="{34AF3544-4D97-447D-BEE1-E5E7006565EA}" dt="2024-10-07T15:29:36.868" v="2588" actId="20577"/>
          <ac:spMkLst>
            <pc:docMk/>
            <pc:sldMk cId="4178431983" sldId="668"/>
            <ac:spMk id="6" creationId="{05B47B42-CBD9-5222-4AB9-97DA7A231B2C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064819592" sldId="1000"/>
        </pc:sldMkLst>
        <pc:spChg chg="mod">
          <ac:chgData name="Reimann, Dr. René" userId="fad4d770-7190-4087-ac28-83a856e5b55d" providerId="ADAL" clId="{34AF3544-4D97-447D-BEE1-E5E7006565EA}" dt="2024-10-07T15:29:36.818" v="2570" actId="20577"/>
          <ac:spMkLst>
            <pc:docMk/>
            <pc:sldMk cId="4064819592" sldId="1000"/>
            <ac:spMk id="4" creationId="{594D9DE2-CD8A-12E4-8F2D-6A766ED827E8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322052116" sldId="1385"/>
        </pc:sldMkLst>
        <pc:spChg chg="mod">
          <ac:chgData name="Reimann, Dr. René" userId="fad4d770-7190-4087-ac28-83a856e5b55d" providerId="ADAL" clId="{34AF3544-4D97-447D-BEE1-E5E7006565EA}" dt="2024-10-07T15:29:36.828" v="2573" actId="20577"/>
          <ac:spMkLst>
            <pc:docMk/>
            <pc:sldMk cId="3322052116" sldId="1385"/>
            <ac:spMk id="8" creationId="{DE5ACD55-0019-2160-7E2D-D87131217E25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639661907" sldId="1431"/>
        </pc:sldMkLst>
        <pc:spChg chg="mod">
          <ac:chgData name="Reimann, Dr. René" userId="fad4d770-7190-4087-ac28-83a856e5b55d" providerId="ADAL" clId="{34AF3544-4D97-447D-BEE1-E5E7006565EA}" dt="2024-10-07T15:29:36.818" v="2567" actId="20577"/>
          <ac:spMkLst>
            <pc:docMk/>
            <pc:sldMk cId="2639661907" sldId="1431"/>
            <ac:spMk id="4" creationId="{578EBCD4-ABE2-15A6-4D8B-A9ECA72DF851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709372596" sldId="1584"/>
        </pc:sldMkLst>
        <pc:spChg chg="mod">
          <ac:chgData name="Reimann, Dr. René" userId="fad4d770-7190-4087-ac28-83a856e5b55d" providerId="ADAL" clId="{34AF3544-4D97-447D-BEE1-E5E7006565EA}" dt="2024-10-07T15:29:36.778" v="2552" actId="20577"/>
          <ac:spMkLst>
            <pc:docMk/>
            <pc:sldMk cId="2709372596" sldId="1584"/>
            <ac:spMk id="5" creationId="{6156B2AD-C000-FD0C-BC8B-568CBB97801F}"/>
          </ac:spMkLst>
        </pc:spChg>
      </pc:sldChg>
      <pc:sldChg chg="modSp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552492003" sldId="1604"/>
        </pc:sldMkLst>
        <pc:spChg chg="mod ord">
          <ac:chgData name="Reimann, Dr. René" userId="fad4d770-7190-4087-ac28-83a856e5b55d" providerId="ADAL" clId="{34AF3544-4D97-447D-BEE1-E5E7006565EA}" dt="2024-10-07T15:31:11.123" v="25112"/>
          <ac:spMkLst>
            <pc:docMk/>
            <pc:sldMk cId="552492003" sldId="1604"/>
            <ac:spMk id="2" creationId="{F21F3AFD-96F9-5CD6-DBB9-B743FFF7654D}"/>
          </ac:spMkLst>
        </pc:spChg>
        <pc:spChg chg="mod ord">
          <ac:chgData name="Reimann, Dr. René" userId="fad4d770-7190-4087-ac28-83a856e5b55d" providerId="ADAL" clId="{34AF3544-4D97-447D-BEE1-E5E7006565EA}" dt="2024-10-07T15:31:11.123" v="25114"/>
          <ac:spMkLst>
            <pc:docMk/>
            <pc:sldMk cId="552492003" sldId="1604"/>
            <ac:spMk id="6" creationId="{42D90440-F891-6A2E-CAA1-59C6B34819AE}"/>
          </ac:spMkLst>
        </pc:spChg>
        <pc:spChg chg="mod ord">
          <ac:chgData name="Reimann, Dr. René" userId="fad4d770-7190-4087-ac28-83a856e5b55d" providerId="ADAL" clId="{34AF3544-4D97-447D-BEE1-E5E7006565EA}" dt="2024-10-07T15:31:11.133" v="25118"/>
          <ac:spMkLst>
            <pc:docMk/>
            <pc:sldMk cId="552492003" sldId="1604"/>
            <ac:spMk id="12" creationId="{B2D9CB38-AECD-96BF-E680-8CA12B31F3AE}"/>
          </ac:spMkLst>
        </pc:spChg>
        <pc:spChg chg="mod ord">
          <ac:chgData name="Reimann, Dr. René" userId="fad4d770-7190-4087-ac28-83a856e5b55d" providerId="ADAL" clId="{34AF3544-4D97-447D-BEE1-E5E7006565EA}" dt="2024-10-07T15:31:11.133" v="25120"/>
          <ac:spMkLst>
            <pc:docMk/>
            <pc:sldMk cId="552492003" sldId="1604"/>
            <ac:spMk id="15" creationId="{C9F60458-F7A0-D641-1EC6-D34801E09226}"/>
          </ac:spMkLst>
        </pc:spChg>
        <pc:spChg chg="mod ord">
          <ac:chgData name="Reimann, Dr. René" userId="fad4d770-7190-4087-ac28-83a856e5b55d" providerId="ADAL" clId="{34AF3544-4D97-447D-BEE1-E5E7006565EA}" dt="2024-10-07T15:31:11.133" v="25122"/>
          <ac:spMkLst>
            <pc:docMk/>
            <pc:sldMk cId="552492003" sldId="1604"/>
            <ac:spMk id="16" creationId="{225FD2B8-ACE8-5F6F-C18E-F6E9E65B9A01}"/>
          </ac:spMkLst>
        </pc:spChg>
        <pc:spChg chg="mod ord">
          <ac:chgData name="Reimann, Dr. René" userId="fad4d770-7190-4087-ac28-83a856e5b55d" providerId="ADAL" clId="{34AF3544-4D97-447D-BEE1-E5E7006565EA}" dt="2024-10-07T15:31:11.143" v="25124"/>
          <ac:spMkLst>
            <pc:docMk/>
            <pc:sldMk cId="552492003" sldId="1604"/>
            <ac:spMk id="17" creationId="{3AB6EB8D-9131-FDD8-ECC9-FE80C9B85ECF}"/>
          </ac:spMkLst>
        </pc:spChg>
        <pc:spChg chg="mod ord">
          <ac:chgData name="Reimann, Dr. René" userId="fad4d770-7190-4087-ac28-83a856e5b55d" providerId="ADAL" clId="{34AF3544-4D97-447D-BEE1-E5E7006565EA}" dt="2024-10-07T15:31:11.143" v="25126"/>
          <ac:spMkLst>
            <pc:docMk/>
            <pc:sldMk cId="552492003" sldId="1604"/>
            <ac:spMk id="18" creationId="{3E052448-0579-16A6-C164-94CAB1C82677}"/>
          </ac:spMkLst>
        </pc:spChg>
        <pc:spChg chg="mod ord">
          <ac:chgData name="Reimann, Dr. René" userId="fad4d770-7190-4087-ac28-83a856e5b55d" providerId="ADAL" clId="{34AF3544-4D97-447D-BEE1-E5E7006565EA}" dt="2024-10-07T15:31:11.143" v="25128"/>
          <ac:spMkLst>
            <pc:docMk/>
            <pc:sldMk cId="552492003" sldId="1604"/>
            <ac:spMk id="19" creationId="{B16F3EB6-C9ED-3221-BAAA-03118A25B822}"/>
          </ac:spMkLst>
        </pc:spChg>
        <pc:spChg chg="mod ord">
          <ac:chgData name="Reimann, Dr. René" userId="fad4d770-7190-4087-ac28-83a856e5b55d" providerId="ADAL" clId="{34AF3544-4D97-447D-BEE1-E5E7006565EA}" dt="2024-10-07T15:31:11.143" v="25130"/>
          <ac:spMkLst>
            <pc:docMk/>
            <pc:sldMk cId="552492003" sldId="1604"/>
            <ac:spMk id="20" creationId="{46B51CB2-C910-D2B7-6347-E9FFE8583950}"/>
          </ac:spMkLst>
        </pc:spChg>
        <pc:spChg chg="mod ord">
          <ac:chgData name="Reimann, Dr. René" userId="fad4d770-7190-4087-ac28-83a856e5b55d" providerId="ADAL" clId="{34AF3544-4D97-447D-BEE1-E5E7006565EA}" dt="2024-10-07T15:31:11.123" v="25110"/>
          <ac:spMkLst>
            <pc:docMk/>
            <pc:sldMk cId="552492003" sldId="1604"/>
            <ac:spMk id="26" creationId="{FE56D348-8B11-12D3-CB88-B3857013DC5F}"/>
          </ac:spMkLst>
        </pc:spChg>
        <pc:picChg chg="mod ord">
          <ac:chgData name="Reimann, Dr. René" userId="fad4d770-7190-4087-ac28-83a856e5b55d" providerId="ADAL" clId="{34AF3544-4D97-447D-BEE1-E5E7006565EA}" dt="2024-10-07T15:31:11.153" v="25132"/>
          <ac:picMkLst>
            <pc:docMk/>
            <pc:sldMk cId="552492003" sldId="1604"/>
            <ac:picMk id="3" creationId="{327832C4-865F-F527-0CB0-D66562938179}"/>
          </ac:picMkLst>
        </pc:picChg>
        <pc:picChg chg="mod ord">
          <ac:chgData name="Reimann, Dr. René" userId="fad4d770-7190-4087-ac28-83a856e5b55d" providerId="ADAL" clId="{34AF3544-4D97-447D-BEE1-E5E7006565EA}" dt="2024-10-07T15:31:11.133" v="25116"/>
          <ac:picMkLst>
            <pc:docMk/>
            <pc:sldMk cId="552492003" sldId="1604"/>
            <ac:picMk id="9" creationId="{B7567B84-1A71-B85F-F8E2-E453489B1F48}"/>
          </ac:picMkLst>
        </pc:picChg>
        <pc:picChg chg="mod ord">
          <ac:chgData name="Reimann, Dr. René" userId="fad4d770-7190-4087-ac28-83a856e5b55d" providerId="ADAL" clId="{34AF3544-4D97-447D-BEE1-E5E7006565EA}" dt="2024-10-07T15:31:11.153" v="25134"/>
          <ac:picMkLst>
            <pc:docMk/>
            <pc:sldMk cId="552492003" sldId="1604"/>
            <ac:picMk id="13" creationId="{E8DEDA29-B176-9E51-E42A-D15171AED877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19606273" sldId="1616"/>
        </pc:sldMkLst>
        <pc:spChg chg="mod">
          <ac:chgData name="Reimann, Dr. René" userId="fad4d770-7190-4087-ac28-83a856e5b55d" providerId="ADAL" clId="{34AF3544-4D97-447D-BEE1-E5E7006565EA}" dt="2024-10-07T15:29:36.638" v="2498" actId="20577"/>
          <ac:spMkLst>
            <pc:docMk/>
            <pc:sldMk cId="1619606273" sldId="1616"/>
            <ac:spMk id="6" creationId="{6C5EE9A7-B004-3667-0EDC-1F9FDBD7FA6F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049657176" sldId="1626"/>
        </pc:sldMkLst>
        <pc:spChg chg="mod">
          <ac:chgData name="Reimann, Dr. René" userId="fad4d770-7190-4087-ac28-83a856e5b55d" providerId="ADAL" clId="{34AF3544-4D97-447D-BEE1-E5E7006565EA}" dt="2024-10-07T15:29:36.628" v="2496" actId="20577"/>
          <ac:spMkLst>
            <pc:docMk/>
            <pc:sldMk cId="2049657176" sldId="1626"/>
            <ac:spMk id="6" creationId="{C46BA7C8-C6CF-FFB5-93BD-BCCDBB731623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985529865" sldId="1672"/>
        </pc:sldMkLst>
        <pc:spChg chg="mod">
          <ac:chgData name="Reimann, Dr. René" userId="fad4d770-7190-4087-ac28-83a856e5b55d" providerId="ADAL" clId="{34AF3544-4D97-447D-BEE1-E5E7006565EA}" dt="2024-10-07T15:29:36.758" v="2543" actId="20577"/>
          <ac:spMkLst>
            <pc:docMk/>
            <pc:sldMk cId="985529865" sldId="1672"/>
            <ac:spMk id="6" creationId="{19474907-BE3F-4B5F-135C-F5D573C375CC}"/>
          </ac:spMkLst>
        </pc:spChg>
      </pc:sldChg>
      <pc:sldChg chg="modSp mod ord">
        <pc:chgData name="Reimann, Dr. René" userId="fad4d770-7190-4087-ac28-83a856e5b55d" providerId="ADAL" clId="{34AF3544-4D97-447D-BEE1-E5E7006565EA}" dt="2024-10-08T09:21:40.819" v="27510"/>
        <pc:sldMkLst>
          <pc:docMk/>
          <pc:sldMk cId="3636387181" sldId="2419"/>
        </pc:sldMkLst>
        <pc:spChg chg="mod">
          <ac:chgData name="Reimann, Dr. René" userId="fad4d770-7190-4087-ac28-83a856e5b55d" providerId="ADAL" clId="{34AF3544-4D97-447D-BEE1-E5E7006565EA}" dt="2024-10-07T15:29:36.848" v="2579" actId="20577"/>
          <ac:spMkLst>
            <pc:docMk/>
            <pc:sldMk cId="3636387181" sldId="2419"/>
            <ac:spMk id="3" creationId="{583450D2-59E5-051A-A47D-19323EA7C36E}"/>
          </ac:spMkLst>
        </pc:spChg>
      </pc:sldChg>
      <pc:sldChg chg="modSp mod ord">
        <pc:chgData name="Reimann, Dr. René" userId="fad4d770-7190-4087-ac28-83a856e5b55d" providerId="ADAL" clId="{34AF3544-4D97-447D-BEE1-E5E7006565EA}" dt="2024-10-08T09:21:40.819" v="27510"/>
        <pc:sldMkLst>
          <pc:docMk/>
          <pc:sldMk cId="798729456" sldId="2453"/>
        </pc:sldMkLst>
        <pc:spChg chg="mod">
          <ac:chgData name="Reimann, Dr. René" userId="fad4d770-7190-4087-ac28-83a856e5b55d" providerId="ADAL" clId="{34AF3544-4D97-447D-BEE1-E5E7006565EA}" dt="2024-10-07T15:29:36.858" v="2582" actId="20577"/>
          <ac:spMkLst>
            <pc:docMk/>
            <pc:sldMk cId="798729456" sldId="2453"/>
            <ac:spMk id="3" creationId="{147D89EA-1123-C7FF-4671-60516B2455F3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64399676" sldId="2454"/>
        </pc:sldMkLst>
        <pc:spChg chg="mod">
          <ac:chgData name="Reimann, Dr. René" userId="fad4d770-7190-4087-ac28-83a856e5b55d" providerId="ADAL" clId="{34AF3544-4D97-447D-BEE1-E5E7006565EA}" dt="2024-10-07T15:29:36.808" v="2564" actId="20577"/>
          <ac:spMkLst>
            <pc:docMk/>
            <pc:sldMk cId="3064399676" sldId="2454"/>
            <ac:spMk id="6" creationId="{B32F5412-D52F-4F93-F7D5-A24AAA724096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442009605" sldId="2455"/>
        </pc:sldMkLst>
        <pc:spChg chg="mod">
          <ac:chgData name="Reimann, Dr. René" userId="fad4d770-7190-4087-ac28-83a856e5b55d" providerId="ADAL" clId="{34AF3544-4D97-447D-BEE1-E5E7006565EA}" dt="2024-10-07T15:29:36.738" v="2537" actId="20577"/>
          <ac:spMkLst>
            <pc:docMk/>
            <pc:sldMk cId="2442009605" sldId="2455"/>
            <ac:spMk id="5" creationId="{6156B2AD-C000-FD0C-BC8B-568CBB97801F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63157814" sldId="2457"/>
        </pc:sldMkLst>
        <pc:spChg chg="mod">
          <ac:chgData name="Reimann, Dr. René" userId="fad4d770-7190-4087-ac28-83a856e5b55d" providerId="ADAL" clId="{34AF3544-4D97-447D-BEE1-E5E7006565EA}" dt="2024-10-07T15:29:36.798" v="2561" actId="20577"/>
          <ac:spMkLst>
            <pc:docMk/>
            <pc:sldMk cId="1663157814" sldId="2457"/>
            <ac:spMk id="5" creationId="{6156B2AD-C000-FD0C-BC8B-568CBB97801F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816414002" sldId="2460"/>
        </pc:sldMkLst>
        <pc:spChg chg="mod">
          <ac:chgData name="Reimann, Dr. René" userId="fad4d770-7190-4087-ac28-83a856e5b55d" providerId="ADAL" clId="{34AF3544-4D97-447D-BEE1-E5E7006565EA}" dt="2024-10-07T15:29:36.788" v="2555" actId="20577"/>
          <ac:spMkLst>
            <pc:docMk/>
            <pc:sldMk cId="3816414002" sldId="2460"/>
            <ac:spMk id="6" creationId="{27B8FBA9-B54E-D51F-643C-A597723646A5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209452249" sldId="2461"/>
        </pc:sldMkLst>
        <pc:spChg chg="mod">
          <ac:chgData name="Reimann, Dr. René" userId="fad4d770-7190-4087-ac28-83a856e5b55d" providerId="ADAL" clId="{34AF3544-4D97-447D-BEE1-E5E7006565EA}" dt="2024-10-07T15:29:36.798" v="2558" actId="20577"/>
          <ac:spMkLst>
            <pc:docMk/>
            <pc:sldMk cId="4209452249" sldId="2461"/>
            <ac:spMk id="6" creationId="{27B8FBA9-B54E-D51F-643C-A597723646A5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631054475" sldId="4182"/>
        </pc:sldMkLst>
        <pc:spChg chg="mod">
          <ac:chgData name="Reimann, Dr. René" userId="fad4d770-7190-4087-ac28-83a856e5b55d" providerId="ADAL" clId="{34AF3544-4D97-447D-BEE1-E5E7006565EA}" dt="2024-10-07T15:29:36.558" v="2474" actId="20577"/>
          <ac:spMkLst>
            <pc:docMk/>
            <pc:sldMk cId="631054475" sldId="4182"/>
            <ac:spMk id="5" creationId="{1DEC883D-7166-4537-81E0-39BC35D39D46}"/>
          </ac:spMkLst>
        </pc:spChg>
      </pc:sldChg>
      <pc:sldChg chg="modSp add del mod ord modShow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910737814" sldId="4189"/>
        </pc:sldMkLst>
        <pc:spChg chg="mod">
          <ac:chgData name="Reimann, Dr. René" userId="fad4d770-7190-4087-ac28-83a856e5b55d" providerId="ADAL" clId="{34AF3544-4D97-447D-BEE1-E5E7006565EA}" dt="2024-10-07T15:29:36.378" v="2411" actId="20577"/>
          <ac:spMkLst>
            <pc:docMk/>
            <pc:sldMk cId="3910737814" sldId="4189"/>
            <ac:spMk id="5" creationId="{4392F87B-C05F-4322-B5B5-7A884136CFA7}"/>
          </ac:spMkLst>
        </pc:spChg>
      </pc:sldChg>
      <pc:sldChg chg="add del mod ord modShow">
        <pc:chgData name="Reimann, Dr. René" userId="fad4d770-7190-4087-ac28-83a856e5b55d" providerId="ADAL" clId="{34AF3544-4D97-447D-BEE1-E5E7006565EA}" dt="2024-10-07T14:13:54.588" v="706" actId="47"/>
        <pc:sldMkLst>
          <pc:docMk/>
          <pc:sldMk cId="3327989316" sldId="4200"/>
        </pc:sldMkLst>
      </pc:sldChg>
      <pc:sldChg chg="addSp delSp modSp mod">
        <pc:chgData name="Reimann, Dr. René" userId="fad4d770-7190-4087-ac28-83a856e5b55d" providerId="ADAL" clId="{34AF3544-4D97-447D-BEE1-E5E7006565EA}" dt="2024-10-07T15:29:36.188" v="2342" actId="20577"/>
        <pc:sldMkLst>
          <pc:docMk/>
          <pc:sldMk cId="441490691" sldId="4211"/>
        </pc:sldMkLst>
        <pc:spChg chg="mod">
          <ac:chgData name="Reimann, Dr. René" userId="fad4d770-7190-4087-ac28-83a856e5b55d" providerId="ADAL" clId="{34AF3544-4D97-447D-BEE1-E5E7006565EA}" dt="2024-10-07T15:24:25.437" v="2176" actId="20577"/>
          <ac:spMkLst>
            <pc:docMk/>
            <pc:sldMk cId="441490691" sldId="4211"/>
            <ac:spMk id="3" creationId="{AFD7DCC0-6BFB-81BB-38C3-A4BD655B50AE}"/>
          </ac:spMkLst>
        </pc:spChg>
        <pc:spChg chg="mod">
          <ac:chgData name="Reimann, Dr. René" userId="fad4d770-7190-4087-ac28-83a856e5b55d" providerId="ADAL" clId="{34AF3544-4D97-447D-BEE1-E5E7006565EA}" dt="2024-10-07T15:29:36.188" v="2342" actId="20577"/>
          <ac:spMkLst>
            <pc:docMk/>
            <pc:sldMk cId="441490691" sldId="4211"/>
            <ac:spMk id="5" creationId="{B9B20169-06FC-4248-91C2-E5C78B06D3AE}"/>
          </ac:spMkLst>
        </pc:spChg>
        <pc:spChg chg="add mod">
          <ac:chgData name="Reimann, Dr. René" userId="fad4d770-7190-4087-ac28-83a856e5b55d" providerId="ADAL" clId="{34AF3544-4D97-447D-BEE1-E5E7006565EA}" dt="2024-10-07T15:20:04.004" v="2088" actId="14100"/>
          <ac:spMkLst>
            <pc:docMk/>
            <pc:sldMk cId="441490691" sldId="4211"/>
            <ac:spMk id="6" creationId="{AF97AC6E-EC66-29E8-EB2C-3D6B5377FBBB}"/>
          </ac:spMkLst>
        </pc:spChg>
        <pc:spChg chg="add mod">
          <ac:chgData name="Reimann, Dr. René" userId="fad4d770-7190-4087-ac28-83a856e5b55d" providerId="ADAL" clId="{34AF3544-4D97-447D-BEE1-E5E7006565EA}" dt="2024-10-07T15:20:46.668" v="2097" actId="14100"/>
          <ac:spMkLst>
            <pc:docMk/>
            <pc:sldMk cId="441490691" sldId="4211"/>
            <ac:spMk id="7" creationId="{3D50A21E-A2DF-374E-476B-D0E22F8C41E5}"/>
          </ac:spMkLst>
        </pc:spChg>
        <pc:spChg chg="add mod">
          <ac:chgData name="Reimann, Dr. René" userId="fad4d770-7190-4087-ac28-83a856e5b55d" providerId="ADAL" clId="{34AF3544-4D97-447D-BEE1-E5E7006565EA}" dt="2024-10-07T15:20:24.641" v="2090" actId="14100"/>
          <ac:spMkLst>
            <pc:docMk/>
            <pc:sldMk cId="441490691" sldId="4211"/>
            <ac:spMk id="8" creationId="{1D201D07-B9C5-95C5-840E-8096A5DECBC7}"/>
          </ac:spMkLst>
        </pc:spChg>
        <pc:spChg chg="mod">
          <ac:chgData name="Reimann, Dr. René" userId="fad4d770-7190-4087-ac28-83a856e5b55d" providerId="ADAL" clId="{34AF3544-4D97-447D-BEE1-E5E7006565EA}" dt="2024-10-07T15:21:14.180" v="2132"/>
          <ac:spMkLst>
            <pc:docMk/>
            <pc:sldMk cId="441490691" sldId="4211"/>
            <ac:spMk id="9" creationId="{6385A8BF-ED8B-A55E-FD52-ABE19F00C842}"/>
          </ac:spMkLst>
        </pc:spChg>
        <pc:spChg chg="mod">
          <ac:chgData name="Reimann, Dr. René" userId="fad4d770-7190-4087-ac28-83a856e5b55d" providerId="ADAL" clId="{34AF3544-4D97-447D-BEE1-E5E7006565EA}" dt="2024-10-07T15:21:14.180" v="2132"/>
          <ac:spMkLst>
            <pc:docMk/>
            <pc:sldMk cId="441490691" sldId="4211"/>
            <ac:spMk id="10" creationId="{923F71D9-98CF-D0D5-363A-186C6B536B59}"/>
          </ac:spMkLst>
        </pc:spChg>
        <pc:picChg chg="add mod">
          <ac:chgData name="Reimann, Dr. René" userId="fad4d770-7190-4087-ac28-83a856e5b55d" providerId="ADAL" clId="{34AF3544-4D97-447D-BEE1-E5E7006565EA}" dt="2024-10-07T15:24:40.593" v="2178" actId="14100"/>
          <ac:picMkLst>
            <pc:docMk/>
            <pc:sldMk cId="441490691" sldId="4211"/>
            <ac:picMk id="4" creationId="{4242A95D-C52B-BBDE-0F08-779326C0AEAD}"/>
          </ac:picMkLst>
        </pc:picChg>
        <pc:picChg chg="del">
          <ac:chgData name="Reimann, Dr. René" userId="fad4d770-7190-4087-ac28-83a856e5b55d" providerId="ADAL" clId="{34AF3544-4D97-447D-BEE1-E5E7006565EA}" dt="2024-10-07T15:18:36.385" v="2071" actId="478"/>
          <ac:picMkLst>
            <pc:docMk/>
            <pc:sldMk cId="441490691" sldId="4211"/>
            <ac:picMk id="14" creationId="{30BCDD67-27BA-62DB-A65D-A7C66A8F9192}"/>
          </ac:picMkLst>
        </pc:picChg>
        <pc:picChg chg="del">
          <ac:chgData name="Reimann, Dr. René" userId="fad4d770-7190-4087-ac28-83a856e5b55d" providerId="ADAL" clId="{34AF3544-4D97-447D-BEE1-E5E7006565EA}" dt="2024-10-07T15:18:36.385" v="2071" actId="478"/>
          <ac:picMkLst>
            <pc:docMk/>
            <pc:sldMk cId="441490691" sldId="4211"/>
            <ac:picMk id="16" creationId="{10263C33-9238-B7CC-7BD1-79E05A14EFF2}"/>
          </ac:picMkLst>
        </pc:picChg>
        <pc:picChg chg="del">
          <ac:chgData name="Reimann, Dr. René" userId="fad4d770-7190-4087-ac28-83a856e5b55d" providerId="ADAL" clId="{34AF3544-4D97-447D-BEE1-E5E7006565EA}" dt="2024-10-07T15:18:36.385" v="2071" actId="478"/>
          <ac:picMkLst>
            <pc:docMk/>
            <pc:sldMk cId="441490691" sldId="4211"/>
            <ac:picMk id="21" creationId="{C64593AA-E65E-C303-5F9D-9858F060847D}"/>
          </ac:picMkLst>
        </pc:picChg>
        <pc:picChg chg="del">
          <ac:chgData name="Reimann, Dr. René" userId="fad4d770-7190-4087-ac28-83a856e5b55d" providerId="ADAL" clId="{34AF3544-4D97-447D-BEE1-E5E7006565EA}" dt="2024-10-07T15:18:36.385" v="2071" actId="478"/>
          <ac:picMkLst>
            <pc:docMk/>
            <pc:sldMk cId="441490691" sldId="4211"/>
            <ac:picMk id="22" creationId="{F29ABA50-202A-4BDD-7E2E-3990879A036F}"/>
          </ac:picMkLst>
        </pc:picChg>
        <pc:picChg chg="mod">
          <ac:chgData name="Reimann, Dr. René" userId="fad4d770-7190-4087-ac28-83a856e5b55d" providerId="ADAL" clId="{34AF3544-4D97-447D-BEE1-E5E7006565EA}" dt="2024-10-07T15:21:14.180" v="2132"/>
          <ac:picMkLst>
            <pc:docMk/>
            <pc:sldMk cId="441490691" sldId="4211"/>
            <ac:picMk id="1029" creationId="{F2DE5551-62B0-328A-7AB4-2361BFAC4B9F}"/>
          </ac:picMkLst>
        </pc:picChg>
      </pc:sldChg>
      <pc:sldChg chg="addSp delSp modSp mod">
        <pc:chgData name="Reimann, Dr. René" userId="fad4d770-7190-4087-ac28-83a856e5b55d" providerId="ADAL" clId="{34AF3544-4D97-447D-BEE1-E5E7006565EA}" dt="2024-10-08T09:41:20.642" v="27529" actId="478"/>
        <pc:sldMkLst>
          <pc:docMk/>
          <pc:sldMk cId="3810565730" sldId="4223"/>
        </pc:sldMkLst>
        <pc:spChg chg="mod">
          <ac:chgData name="Reimann, Dr. René" userId="fad4d770-7190-4087-ac28-83a856e5b55d" providerId="ADAL" clId="{34AF3544-4D97-447D-BEE1-E5E7006565EA}" dt="2024-10-07T15:29:36.058" v="2304" actId="20577"/>
          <ac:spMkLst>
            <pc:docMk/>
            <pc:sldMk cId="3810565730" sldId="4223"/>
            <ac:spMk id="6" creationId="{28AC74A6-DB45-4443-9DEC-E126A224C575}"/>
          </ac:spMkLst>
        </pc:spChg>
        <pc:picChg chg="add del mod">
          <ac:chgData name="Reimann, Dr. René" userId="fad4d770-7190-4087-ac28-83a856e5b55d" providerId="ADAL" clId="{34AF3544-4D97-447D-BEE1-E5E7006565EA}" dt="2024-10-08T09:41:20.642" v="27529" actId="478"/>
          <ac:picMkLst>
            <pc:docMk/>
            <pc:sldMk cId="3810565730" sldId="4223"/>
            <ac:picMk id="9" creationId="{ED0D2835-2BD6-F5FC-6DA4-634B547648F2}"/>
          </ac:picMkLst>
        </pc:picChg>
      </pc:sldChg>
      <pc:sldChg chg="delSp modSp mod ord delAnim modAnim modShow">
        <pc:chgData name="Reimann, Dr. René" userId="fad4d770-7190-4087-ac28-83a856e5b55d" providerId="ADAL" clId="{34AF3544-4D97-447D-BEE1-E5E7006565EA}" dt="2024-10-08T09:21:47.719" v="27513"/>
        <pc:sldMkLst>
          <pc:docMk/>
          <pc:sldMk cId="1826983023" sldId="4225"/>
        </pc:sldMkLst>
        <pc:spChg chg="mod">
          <ac:chgData name="Reimann, Dr. René" userId="fad4d770-7190-4087-ac28-83a856e5b55d" providerId="ADAL" clId="{34AF3544-4D97-447D-BEE1-E5E7006565EA}" dt="2024-10-07T15:29:36.308" v="2387" actId="20577"/>
          <ac:spMkLst>
            <pc:docMk/>
            <pc:sldMk cId="1826983023" sldId="4225"/>
            <ac:spMk id="5" creationId="{7252784F-675C-40AA-8D4A-893EAB64D635}"/>
          </ac:spMkLst>
        </pc:spChg>
        <pc:spChg chg="del">
          <ac:chgData name="Reimann, Dr. René" userId="fad4d770-7190-4087-ac28-83a856e5b55d" providerId="ADAL" clId="{34AF3544-4D97-447D-BEE1-E5E7006565EA}" dt="2024-10-07T14:50:10.201" v="1348" actId="478"/>
          <ac:spMkLst>
            <pc:docMk/>
            <pc:sldMk cId="1826983023" sldId="4225"/>
            <ac:spMk id="6" creationId="{BC4158E9-6633-4DA2-A0E7-A77650431A1C}"/>
          </ac:spMkLst>
        </pc:spChg>
        <pc:spChg chg="del">
          <ac:chgData name="Reimann, Dr. René" userId="fad4d770-7190-4087-ac28-83a856e5b55d" providerId="ADAL" clId="{34AF3544-4D97-447D-BEE1-E5E7006565EA}" dt="2024-10-07T14:50:10.201" v="1348" actId="478"/>
          <ac:spMkLst>
            <pc:docMk/>
            <pc:sldMk cId="1826983023" sldId="4225"/>
            <ac:spMk id="7" creationId="{7B754A98-9887-4DBA-ABE3-6CFEA39523AF}"/>
          </ac:spMkLst>
        </pc:spChg>
        <pc:spChg chg="mod">
          <ac:chgData name="Reimann, Dr. René" userId="fad4d770-7190-4087-ac28-83a856e5b55d" providerId="ADAL" clId="{34AF3544-4D97-447D-BEE1-E5E7006565EA}" dt="2024-10-07T14:53:48.154" v="1535" actId="1076"/>
          <ac:spMkLst>
            <pc:docMk/>
            <pc:sldMk cId="1826983023" sldId="4225"/>
            <ac:spMk id="8" creationId="{19DF385A-1225-4A95-A616-054830F81DA2}"/>
          </ac:spMkLst>
        </pc:spChg>
        <pc:spChg chg="del">
          <ac:chgData name="Reimann, Dr. René" userId="fad4d770-7190-4087-ac28-83a856e5b55d" providerId="ADAL" clId="{34AF3544-4D97-447D-BEE1-E5E7006565EA}" dt="2024-10-07T14:50:10.201" v="1348" actId="478"/>
          <ac:spMkLst>
            <pc:docMk/>
            <pc:sldMk cId="1826983023" sldId="4225"/>
            <ac:spMk id="16" creationId="{74381A72-D85B-415F-9010-8EB6A036BF07}"/>
          </ac:spMkLst>
        </pc:spChg>
        <pc:spChg chg="del">
          <ac:chgData name="Reimann, Dr. René" userId="fad4d770-7190-4087-ac28-83a856e5b55d" providerId="ADAL" clId="{34AF3544-4D97-447D-BEE1-E5E7006565EA}" dt="2024-10-07T14:44:00.771" v="1276" actId="478"/>
          <ac:spMkLst>
            <pc:docMk/>
            <pc:sldMk cId="1826983023" sldId="4225"/>
            <ac:spMk id="17" creationId="{9704DA5D-4A7E-3B6B-3AFD-BFA4B0DA92FE}"/>
          </ac:spMkLst>
        </pc:spChg>
        <pc:spChg chg="mod">
          <ac:chgData name="Reimann, Dr. René" userId="fad4d770-7190-4087-ac28-83a856e5b55d" providerId="ADAL" clId="{34AF3544-4D97-447D-BEE1-E5E7006565EA}" dt="2024-10-07T14:54:23.463" v="1541" actId="207"/>
          <ac:spMkLst>
            <pc:docMk/>
            <pc:sldMk cId="1826983023" sldId="4225"/>
            <ac:spMk id="18" creationId="{C8A6DD00-AF75-41B4-8AB8-B38397E09997}"/>
          </ac:spMkLst>
        </pc:spChg>
        <pc:spChg chg="del">
          <ac:chgData name="Reimann, Dr. René" userId="fad4d770-7190-4087-ac28-83a856e5b55d" providerId="ADAL" clId="{34AF3544-4D97-447D-BEE1-E5E7006565EA}" dt="2024-10-07T14:50:14.483" v="1349" actId="478"/>
          <ac:spMkLst>
            <pc:docMk/>
            <pc:sldMk cId="1826983023" sldId="4225"/>
            <ac:spMk id="19" creationId="{2CB99199-FD8B-49CF-804A-203EF2994298}"/>
          </ac:spMkLst>
        </pc:spChg>
        <pc:spChg chg="mod">
          <ac:chgData name="Reimann, Dr. René" userId="fad4d770-7190-4087-ac28-83a856e5b55d" providerId="ADAL" clId="{34AF3544-4D97-447D-BEE1-E5E7006565EA}" dt="2024-10-07T14:53:58.137" v="1536" actId="1076"/>
          <ac:spMkLst>
            <pc:docMk/>
            <pc:sldMk cId="1826983023" sldId="4225"/>
            <ac:spMk id="20" creationId="{761B9A82-4E5B-43A2-85F9-FFA89022CD3C}"/>
          </ac:spMkLst>
        </pc:spChg>
        <pc:spChg chg="mod">
          <ac:chgData name="Reimann, Dr. René" userId="fad4d770-7190-4087-ac28-83a856e5b55d" providerId="ADAL" clId="{34AF3544-4D97-447D-BEE1-E5E7006565EA}" dt="2024-10-07T14:53:58.137" v="1536" actId="1076"/>
          <ac:spMkLst>
            <pc:docMk/>
            <pc:sldMk cId="1826983023" sldId="4225"/>
            <ac:spMk id="21" creationId="{5262B8A3-D131-4C0E-A0D2-5EC2BD0319FF}"/>
          </ac:spMkLst>
        </pc:spChg>
        <pc:spChg chg="del">
          <ac:chgData name="Reimann, Dr. René" userId="fad4d770-7190-4087-ac28-83a856e5b55d" providerId="ADAL" clId="{34AF3544-4D97-447D-BEE1-E5E7006565EA}" dt="2024-10-07T14:50:10.201" v="1348" actId="478"/>
          <ac:spMkLst>
            <pc:docMk/>
            <pc:sldMk cId="1826983023" sldId="4225"/>
            <ac:spMk id="22" creationId="{3CC21583-2425-4F32-813A-35CD246A0663}"/>
          </ac:spMkLst>
        </pc:spChg>
        <pc:spChg chg="del">
          <ac:chgData name="Reimann, Dr. René" userId="fad4d770-7190-4087-ac28-83a856e5b55d" providerId="ADAL" clId="{34AF3544-4D97-447D-BEE1-E5E7006565EA}" dt="2024-10-07T14:50:14.483" v="1349" actId="478"/>
          <ac:spMkLst>
            <pc:docMk/>
            <pc:sldMk cId="1826983023" sldId="4225"/>
            <ac:spMk id="23" creationId="{AB3CFA11-A10E-4684-B836-E13858EC72E8}"/>
          </ac:spMkLst>
        </pc:spChg>
        <pc:spChg chg="mod">
          <ac:chgData name="Reimann, Dr. René" userId="fad4d770-7190-4087-ac28-83a856e5b55d" providerId="ADAL" clId="{34AF3544-4D97-447D-BEE1-E5E7006565EA}" dt="2024-10-07T14:53:58.137" v="1536" actId="1076"/>
          <ac:spMkLst>
            <pc:docMk/>
            <pc:sldMk cId="1826983023" sldId="4225"/>
            <ac:spMk id="24" creationId="{0B8D3404-A3D5-4D3A-A0A3-4412FDF558E1}"/>
          </ac:spMkLst>
        </pc:spChg>
        <pc:spChg chg="mod">
          <ac:chgData name="Reimann, Dr. René" userId="fad4d770-7190-4087-ac28-83a856e5b55d" providerId="ADAL" clId="{34AF3544-4D97-447D-BEE1-E5E7006565EA}" dt="2024-10-07T14:53:58.137" v="1536" actId="1076"/>
          <ac:spMkLst>
            <pc:docMk/>
            <pc:sldMk cId="1826983023" sldId="4225"/>
            <ac:spMk id="25" creationId="{A7A113C6-3A7A-4EAF-A219-6A7C624E7E0F}"/>
          </ac:spMkLst>
        </pc:spChg>
        <pc:spChg chg="del">
          <ac:chgData name="Reimann, Dr. René" userId="fad4d770-7190-4087-ac28-83a856e5b55d" providerId="ADAL" clId="{34AF3544-4D97-447D-BEE1-E5E7006565EA}" dt="2024-10-07T14:50:10.201" v="1348" actId="478"/>
          <ac:spMkLst>
            <pc:docMk/>
            <pc:sldMk cId="1826983023" sldId="4225"/>
            <ac:spMk id="26" creationId="{7FFBE011-09C4-432C-91B3-C5B927028773}"/>
          </ac:spMkLst>
        </pc:spChg>
        <pc:spChg chg="del">
          <ac:chgData name="Reimann, Dr. René" userId="fad4d770-7190-4087-ac28-83a856e5b55d" providerId="ADAL" clId="{34AF3544-4D97-447D-BEE1-E5E7006565EA}" dt="2024-10-07T14:53:43.724" v="1534" actId="478"/>
          <ac:spMkLst>
            <pc:docMk/>
            <pc:sldMk cId="1826983023" sldId="4225"/>
            <ac:spMk id="29" creationId="{21EC7D54-A3E2-E692-3D1E-EEAD3E5075B5}"/>
          </ac:spMkLst>
        </pc:spChg>
        <pc:spChg chg="del">
          <ac:chgData name="Reimann, Dr. René" userId="fad4d770-7190-4087-ac28-83a856e5b55d" providerId="ADAL" clId="{34AF3544-4D97-447D-BEE1-E5E7006565EA}" dt="2024-10-07T14:50:21.324" v="1350" actId="478"/>
          <ac:spMkLst>
            <pc:docMk/>
            <pc:sldMk cId="1826983023" sldId="4225"/>
            <ac:spMk id="30" creationId="{7C60C4E8-EF62-BF82-FB6A-B9A033C8E861}"/>
          </ac:spMkLst>
        </pc:spChg>
        <pc:spChg chg="del">
          <ac:chgData name="Reimann, Dr. René" userId="fad4d770-7190-4087-ac28-83a856e5b55d" providerId="ADAL" clId="{34AF3544-4D97-447D-BEE1-E5E7006565EA}" dt="2024-10-07T14:50:21.324" v="1350" actId="478"/>
          <ac:spMkLst>
            <pc:docMk/>
            <pc:sldMk cId="1826983023" sldId="4225"/>
            <ac:spMk id="32" creationId="{B2FA349F-E616-A72E-026C-EFCB09601621}"/>
          </ac:spMkLst>
        </pc:spChg>
        <pc:picChg chg="mod">
          <ac:chgData name="Reimann, Dr. René" userId="fad4d770-7190-4087-ac28-83a856e5b55d" providerId="ADAL" clId="{34AF3544-4D97-447D-BEE1-E5E7006565EA}" dt="2024-10-07T14:54:05.410" v="1537" actId="1076"/>
          <ac:picMkLst>
            <pc:docMk/>
            <pc:sldMk cId="1826983023" sldId="4225"/>
            <ac:picMk id="9" creationId="{ACDE24E0-F7C7-469C-9E06-265B65B3753E}"/>
          </ac:picMkLst>
        </pc:picChg>
        <pc:picChg chg="del">
          <ac:chgData name="Reimann, Dr. René" userId="fad4d770-7190-4087-ac28-83a856e5b55d" providerId="ADAL" clId="{34AF3544-4D97-447D-BEE1-E5E7006565EA}" dt="2024-10-07T14:50:10.201" v="1348" actId="478"/>
          <ac:picMkLst>
            <pc:docMk/>
            <pc:sldMk cId="1826983023" sldId="4225"/>
            <ac:picMk id="10" creationId="{6C10B9D6-2C1F-49F2-A9DC-E57690AF86C4}"/>
          </ac:picMkLst>
        </pc:picChg>
        <pc:picChg chg="del">
          <ac:chgData name="Reimann, Dr. René" userId="fad4d770-7190-4087-ac28-83a856e5b55d" providerId="ADAL" clId="{34AF3544-4D97-447D-BEE1-E5E7006565EA}" dt="2024-10-07T14:50:10.201" v="1348" actId="478"/>
          <ac:picMkLst>
            <pc:docMk/>
            <pc:sldMk cId="1826983023" sldId="4225"/>
            <ac:picMk id="12" creationId="{65731B40-BCEF-480E-8EF9-D7B29A4AD9F2}"/>
          </ac:picMkLst>
        </pc:picChg>
        <pc:picChg chg="mod">
          <ac:chgData name="Reimann, Dr. René" userId="fad4d770-7190-4087-ac28-83a856e5b55d" providerId="ADAL" clId="{34AF3544-4D97-447D-BEE1-E5E7006565EA}" dt="2024-10-07T14:53:58.137" v="1536" actId="1076"/>
          <ac:picMkLst>
            <pc:docMk/>
            <pc:sldMk cId="1826983023" sldId="4225"/>
            <ac:picMk id="13" creationId="{44A30395-1282-4BCC-B633-7E241C3F980E}"/>
          </ac:picMkLst>
        </pc:picChg>
        <pc:picChg chg="del">
          <ac:chgData name="Reimann, Dr. René" userId="fad4d770-7190-4087-ac28-83a856e5b55d" providerId="ADAL" clId="{34AF3544-4D97-447D-BEE1-E5E7006565EA}" dt="2024-10-07T14:50:10.201" v="1348" actId="478"/>
          <ac:picMkLst>
            <pc:docMk/>
            <pc:sldMk cId="1826983023" sldId="4225"/>
            <ac:picMk id="14" creationId="{5BBBFFD4-625E-449E-A6D6-BDCCFD9BAEFD}"/>
          </ac:picMkLst>
        </pc:picChg>
        <pc:picChg chg="del">
          <ac:chgData name="Reimann, Dr. René" userId="fad4d770-7190-4087-ac28-83a856e5b55d" providerId="ADAL" clId="{34AF3544-4D97-447D-BEE1-E5E7006565EA}" dt="2024-10-07T14:50:10.201" v="1348" actId="478"/>
          <ac:picMkLst>
            <pc:docMk/>
            <pc:sldMk cId="1826983023" sldId="4225"/>
            <ac:picMk id="15" creationId="{D1C0F8D3-40F0-4B81-A2E7-75B29D57900A}"/>
          </ac:picMkLst>
        </pc:picChg>
        <pc:cxnChg chg="mod">
          <ac:chgData name="Reimann, Dr. René" userId="fad4d770-7190-4087-ac28-83a856e5b55d" providerId="ADAL" clId="{34AF3544-4D97-447D-BEE1-E5E7006565EA}" dt="2024-10-07T14:54:14.585" v="1540" actId="14100"/>
          <ac:cxnSpMkLst>
            <pc:docMk/>
            <pc:sldMk cId="1826983023" sldId="4225"/>
            <ac:cxnSpMk id="28" creationId="{EB311853-99DB-41B0-BEEA-182826F86459}"/>
          </ac:cxnSpMkLst>
        </pc:cxnChg>
        <pc:cxnChg chg="del mod">
          <ac:chgData name="Reimann, Dr. René" userId="fad4d770-7190-4087-ac28-83a856e5b55d" providerId="ADAL" clId="{34AF3544-4D97-447D-BEE1-E5E7006565EA}" dt="2024-10-07T14:50:21.324" v="1350" actId="478"/>
          <ac:cxnSpMkLst>
            <pc:docMk/>
            <pc:sldMk cId="1826983023" sldId="4225"/>
            <ac:cxnSpMk id="31" creationId="{D8A8ADAB-F3FA-B1F8-4EFE-834F19D51BA6}"/>
          </ac:cxnSpMkLst>
        </pc:cxnChg>
      </pc:sldChg>
      <pc:sldChg chg="addSp delSp modSp mod modAnim">
        <pc:chgData name="Reimann, Dr. René" userId="fad4d770-7190-4087-ac28-83a856e5b55d" providerId="ADAL" clId="{34AF3544-4D97-447D-BEE1-E5E7006565EA}" dt="2024-10-07T15:29:36.128" v="2322" actId="20577"/>
        <pc:sldMkLst>
          <pc:docMk/>
          <pc:sldMk cId="3806430456" sldId="4228"/>
        </pc:sldMkLst>
        <pc:spChg chg="mod">
          <ac:chgData name="Reimann, Dr. René" userId="fad4d770-7190-4087-ac28-83a856e5b55d" providerId="ADAL" clId="{34AF3544-4D97-447D-BEE1-E5E7006565EA}" dt="2024-10-07T15:29:36.128" v="2322" actId="20577"/>
          <ac:spMkLst>
            <pc:docMk/>
            <pc:sldMk cId="3806430456" sldId="4228"/>
            <ac:spMk id="5" creationId="{CBFBF43E-EE7C-47DA-933F-25A532058CD0}"/>
          </ac:spMkLst>
        </pc:spChg>
        <pc:picChg chg="add mod">
          <ac:chgData name="Reimann, Dr. René" userId="fad4d770-7190-4087-ac28-83a856e5b55d" providerId="ADAL" clId="{34AF3544-4D97-447D-BEE1-E5E7006565EA}" dt="2024-10-07T14:43:04.695" v="1273" actId="1076"/>
          <ac:picMkLst>
            <pc:docMk/>
            <pc:sldMk cId="3806430456" sldId="4228"/>
            <ac:picMk id="4" creationId="{7F2DE206-2C6E-4B61-42C5-AA354AF44C74}"/>
          </ac:picMkLst>
        </pc:picChg>
        <pc:picChg chg="add del mod">
          <ac:chgData name="Reimann, Dr. René" userId="fad4d770-7190-4087-ac28-83a856e5b55d" providerId="ADAL" clId="{34AF3544-4D97-447D-BEE1-E5E7006565EA}" dt="2024-10-07T15:07:38.305" v="1582" actId="478"/>
          <ac:picMkLst>
            <pc:docMk/>
            <pc:sldMk cId="3806430456" sldId="4228"/>
            <ac:picMk id="6" creationId="{0A5324F3-9755-EAB3-E5AB-8BBD074EE886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51927881" sldId="4232"/>
        </pc:sldMkLst>
        <pc:spChg chg="mod">
          <ac:chgData name="Reimann, Dr. René" userId="fad4d770-7190-4087-ac28-83a856e5b55d" providerId="ADAL" clId="{34AF3544-4D97-447D-BEE1-E5E7006565EA}" dt="2024-10-07T15:29:36.648" v="2502" actId="20577"/>
          <ac:spMkLst>
            <pc:docMk/>
            <pc:sldMk cId="3051927881" sldId="4232"/>
            <ac:spMk id="5" creationId="{200B8B45-4CD7-4FD5-B2CA-9D4DD45E3291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472712073" sldId="4241"/>
        </pc:sldMkLst>
        <pc:spChg chg="mod">
          <ac:chgData name="Reimann, Dr. René" userId="fad4d770-7190-4087-ac28-83a856e5b55d" providerId="ADAL" clId="{34AF3544-4D97-447D-BEE1-E5E7006565EA}" dt="2024-10-07T15:29:36.568" v="2476" actId="20577"/>
          <ac:spMkLst>
            <pc:docMk/>
            <pc:sldMk cId="1472712073" sldId="4241"/>
            <ac:spMk id="5" creationId="{D62B0F32-D663-4C27-AA5C-F15328CB5BA6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208" v="2346" actId="20577"/>
        <pc:sldMkLst>
          <pc:docMk/>
          <pc:sldMk cId="2481136241" sldId="4260"/>
        </pc:sldMkLst>
        <pc:spChg chg="mod">
          <ac:chgData name="Reimann, Dr. René" userId="fad4d770-7190-4087-ac28-83a856e5b55d" providerId="ADAL" clId="{34AF3544-4D97-447D-BEE1-E5E7006565EA}" dt="2024-10-07T15:29:36.208" v="2346" actId="20577"/>
          <ac:spMkLst>
            <pc:docMk/>
            <pc:sldMk cId="2481136241" sldId="4260"/>
            <ac:spMk id="4" creationId="{76C88C85-60DC-47DC-8BB4-6629583CAD4C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41863115" sldId="4261"/>
        </pc:sldMkLst>
        <pc:spChg chg="mod">
          <ac:chgData name="Reimann, Dr. René" userId="fad4d770-7190-4087-ac28-83a856e5b55d" providerId="ADAL" clId="{34AF3544-4D97-447D-BEE1-E5E7006565EA}" dt="2024-10-07T15:29:36.838" v="2576" actId="20577"/>
          <ac:spMkLst>
            <pc:docMk/>
            <pc:sldMk cId="1641863115" sldId="4261"/>
            <ac:spMk id="6" creationId="{8566D7C7-3B5C-AA45-6787-6B5CC8A4ABA9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780578115" sldId="4267"/>
        </pc:sldMkLst>
        <pc:spChg chg="mod">
          <ac:chgData name="Reimann, Dr. René" userId="fad4d770-7190-4087-ac28-83a856e5b55d" providerId="ADAL" clId="{34AF3544-4D97-447D-BEE1-E5E7006565EA}" dt="2024-10-07T15:29:36.538" v="2466" actId="20577"/>
          <ac:spMkLst>
            <pc:docMk/>
            <pc:sldMk cId="780578115" sldId="4267"/>
            <ac:spMk id="3" creationId="{B96D6A20-AE6E-4D34-AD31-3922E0807BE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1347288" sldId="4274"/>
        </pc:sldMkLst>
        <pc:spChg chg="mod">
          <ac:chgData name="Reimann, Dr. René" userId="fad4d770-7190-4087-ac28-83a856e5b55d" providerId="ADAL" clId="{34AF3544-4D97-447D-BEE1-E5E7006565EA}" dt="2024-10-07T15:29:36.538" v="2464" actId="20577"/>
          <ac:spMkLst>
            <pc:docMk/>
            <pc:sldMk cId="161347288" sldId="4274"/>
            <ac:spMk id="5" creationId="{5054D058-D7FE-4EB2-B3E3-EE6CEBD8EE9D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292691091" sldId="4278"/>
        </pc:sldMkLst>
        <pc:spChg chg="mod">
          <ac:chgData name="Reimann, Dr. René" userId="fad4d770-7190-4087-ac28-83a856e5b55d" providerId="ADAL" clId="{34AF3544-4D97-447D-BEE1-E5E7006565EA}" dt="2024-10-07T15:29:36.578" v="2478" actId="20577"/>
          <ac:spMkLst>
            <pc:docMk/>
            <pc:sldMk cId="4292691091" sldId="4278"/>
            <ac:spMk id="5" creationId="{0002B6C1-D2A4-4CDE-959F-649844E0D2D9}"/>
          </ac:spMkLst>
        </pc:spChg>
      </pc:sldChg>
      <pc:sldChg chg="addSp delSp modSp add mod ord modShow">
        <pc:chgData name="Reimann, Dr. René" userId="fad4d770-7190-4087-ac28-83a856e5b55d" providerId="ADAL" clId="{34AF3544-4D97-447D-BEE1-E5E7006565EA}" dt="2024-10-08T09:20:41.384" v="27508" actId="729"/>
        <pc:sldMkLst>
          <pc:docMk/>
          <pc:sldMk cId="2189373184" sldId="4280"/>
        </pc:sldMkLst>
        <pc:spChg chg="mod">
          <ac:chgData name="Reimann, Dr. René" userId="fad4d770-7190-4087-ac28-83a856e5b55d" providerId="ADAL" clId="{34AF3544-4D97-447D-BEE1-E5E7006565EA}" dt="2024-10-07T14:03:36.824" v="676" actId="20577"/>
          <ac:spMkLst>
            <pc:docMk/>
            <pc:sldMk cId="2189373184" sldId="4280"/>
            <ac:spMk id="2" creationId="{4B861C7A-29AE-34C9-4902-441C380479EC}"/>
          </ac:spMkLst>
        </pc:spChg>
        <pc:spChg chg="mod">
          <ac:chgData name="Reimann, Dr. René" userId="fad4d770-7190-4087-ac28-83a856e5b55d" providerId="ADAL" clId="{34AF3544-4D97-447D-BEE1-E5E7006565EA}" dt="2024-10-07T15:29:36.298" v="2383" actId="20577"/>
          <ac:spMkLst>
            <pc:docMk/>
            <pc:sldMk cId="2189373184" sldId="4280"/>
            <ac:spMk id="4" creationId="{7E5DEC27-1FD2-67DA-052C-6DEA40A609AE}"/>
          </ac:spMkLst>
        </pc:spChg>
        <pc:spChg chg="add del mod">
          <ac:chgData name="Reimann, Dr. René" userId="fad4d770-7190-4087-ac28-83a856e5b55d" providerId="ADAL" clId="{34AF3544-4D97-447D-BEE1-E5E7006565EA}" dt="2024-10-07T14:22:37.229" v="983" actId="478"/>
          <ac:spMkLst>
            <pc:docMk/>
            <pc:sldMk cId="2189373184" sldId="4280"/>
            <ac:spMk id="6" creationId="{603FF9C3-B9C1-94D5-5F6C-39B1E31EF497}"/>
          </ac:spMkLst>
        </pc:spChg>
        <pc:spChg chg="mod">
          <ac:chgData name="Reimann, Dr. René" userId="fad4d770-7190-4087-ac28-83a856e5b55d" providerId="ADAL" clId="{34AF3544-4D97-447D-BEE1-E5E7006565EA}" dt="2024-10-07T14:23:06.657" v="993" actId="1076"/>
          <ac:spMkLst>
            <pc:docMk/>
            <pc:sldMk cId="2189373184" sldId="4280"/>
            <ac:spMk id="7" creationId="{54215A6D-EC37-612D-DA47-DC2622142B2F}"/>
          </ac:spMkLst>
        </pc:spChg>
        <pc:spChg chg="del">
          <ac:chgData name="Reimann, Dr. René" userId="fad4d770-7190-4087-ac28-83a856e5b55d" providerId="ADAL" clId="{34AF3544-4D97-447D-BEE1-E5E7006565EA}" dt="2024-10-07T14:22:09.147" v="976" actId="478"/>
          <ac:spMkLst>
            <pc:docMk/>
            <pc:sldMk cId="2189373184" sldId="4280"/>
            <ac:spMk id="9" creationId="{977714E6-0AC4-9A50-99E7-D784ACE1F49B}"/>
          </ac:spMkLst>
        </pc:spChg>
        <pc:spChg chg="del mod">
          <ac:chgData name="Reimann, Dr. René" userId="fad4d770-7190-4087-ac28-83a856e5b55d" providerId="ADAL" clId="{34AF3544-4D97-447D-BEE1-E5E7006565EA}" dt="2024-10-07T14:34:18.867" v="1157" actId="21"/>
          <ac:spMkLst>
            <pc:docMk/>
            <pc:sldMk cId="2189373184" sldId="4280"/>
            <ac:spMk id="16" creationId="{746D265C-0368-3963-3F1E-164600715BC5}"/>
          </ac:spMkLst>
        </pc:spChg>
        <pc:picChg chg="add mod">
          <ac:chgData name="Reimann, Dr. René" userId="fad4d770-7190-4087-ac28-83a856e5b55d" providerId="ADAL" clId="{34AF3544-4D97-447D-BEE1-E5E7006565EA}" dt="2024-10-07T14:22:50.740" v="988" actId="14100"/>
          <ac:picMkLst>
            <pc:docMk/>
            <pc:sldMk cId="2189373184" sldId="4280"/>
            <ac:picMk id="3" creationId="{A5556D8E-7E9F-B552-CFA1-2F383372F06B}"/>
          </ac:picMkLst>
        </pc:picChg>
        <pc:picChg chg="del">
          <ac:chgData name="Reimann, Dr. René" userId="fad4d770-7190-4087-ac28-83a856e5b55d" providerId="ADAL" clId="{34AF3544-4D97-447D-BEE1-E5E7006565EA}" dt="2024-10-07T14:22:09.147" v="976" actId="478"/>
          <ac:picMkLst>
            <pc:docMk/>
            <pc:sldMk cId="2189373184" sldId="4280"/>
            <ac:picMk id="8" creationId="{9F811A5A-54DF-BC1F-CAFD-1FB1DBAABC15}"/>
          </ac:picMkLst>
        </pc:picChg>
        <pc:picChg chg="del">
          <ac:chgData name="Reimann, Dr. René" userId="fad4d770-7190-4087-ac28-83a856e5b55d" providerId="ADAL" clId="{34AF3544-4D97-447D-BEE1-E5E7006565EA}" dt="2024-10-07T14:22:34.979" v="982" actId="478"/>
          <ac:picMkLst>
            <pc:docMk/>
            <pc:sldMk cId="2189373184" sldId="4280"/>
            <ac:picMk id="11" creationId="{F92A989B-4721-EDC5-28E8-B1F9F3A19DA3}"/>
          </ac:picMkLst>
        </pc:picChg>
      </pc:sldChg>
      <pc:sldChg chg="add del mod ord modShow">
        <pc:chgData name="Reimann, Dr. René" userId="fad4d770-7190-4087-ac28-83a856e5b55d" providerId="ADAL" clId="{34AF3544-4D97-447D-BEE1-E5E7006565EA}" dt="2024-10-07T14:13:54.588" v="706" actId="47"/>
        <pc:sldMkLst>
          <pc:docMk/>
          <pc:sldMk cId="1267670246" sldId="4302"/>
        </pc:sldMkLst>
      </pc:sldChg>
      <pc:sldChg chg="addSp modSp add mod ord modAnim modShow">
        <pc:chgData name="Reimann, Dr. René" userId="fad4d770-7190-4087-ac28-83a856e5b55d" providerId="ADAL" clId="{34AF3544-4D97-447D-BEE1-E5E7006565EA}" dt="2024-10-08T09:20:41.384" v="27508" actId="729"/>
        <pc:sldMkLst>
          <pc:docMk/>
          <pc:sldMk cId="793691857" sldId="4350"/>
        </pc:sldMkLst>
        <pc:spChg chg="mod">
          <ac:chgData name="Reimann, Dr. René" userId="fad4d770-7190-4087-ac28-83a856e5b55d" providerId="ADAL" clId="{34AF3544-4D97-447D-BEE1-E5E7006565EA}" dt="2024-10-07T14:14:50.367" v="754" actId="27636"/>
          <ac:spMkLst>
            <pc:docMk/>
            <pc:sldMk cId="793691857" sldId="4350"/>
            <ac:spMk id="2" creationId="{78745C3A-4508-431B-810E-04734757EA5E}"/>
          </ac:spMkLst>
        </pc:spChg>
        <pc:spChg chg="mod">
          <ac:chgData name="Reimann, Dr. René" userId="fad4d770-7190-4087-ac28-83a856e5b55d" providerId="ADAL" clId="{34AF3544-4D97-447D-BEE1-E5E7006565EA}" dt="2024-10-07T14:15:49.536" v="785" actId="12788"/>
          <ac:spMkLst>
            <pc:docMk/>
            <pc:sldMk cId="793691857" sldId="4350"/>
            <ac:spMk id="3" creationId="{D91ADA94-E4CE-4FFD-B243-6D316D3565CC}"/>
          </ac:spMkLst>
        </pc:spChg>
        <pc:spChg chg="mod">
          <ac:chgData name="Reimann, Dr. René" userId="fad4d770-7190-4087-ac28-83a856e5b55d" providerId="ADAL" clId="{34AF3544-4D97-447D-BEE1-E5E7006565EA}" dt="2024-10-07T15:29:36.288" v="2379" actId="20577"/>
          <ac:spMkLst>
            <pc:docMk/>
            <pc:sldMk cId="793691857" sldId="4350"/>
            <ac:spMk id="4" creationId="{A7091BA6-9E58-4C5A-9CA8-117A4C05BF2E}"/>
          </ac:spMkLst>
        </pc:spChg>
        <pc:spChg chg="mod">
          <ac:chgData name="Reimann, Dr. René" userId="fad4d770-7190-4087-ac28-83a856e5b55d" providerId="ADAL" clId="{34AF3544-4D97-447D-BEE1-E5E7006565EA}" dt="2024-10-07T15:29:36.288" v="2381" actId="20577"/>
          <ac:spMkLst>
            <pc:docMk/>
            <pc:sldMk cId="793691857" sldId="4350"/>
            <ac:spMk id="5" creationId="{CD57D573-46C7-4E53-94D0-9CB8215FC17E}"/>
          </ac:spMkLst>
        </pc:spChg>
        <pc:spChg chg="mod">
          <ac:chgData name="Reimann, Dr. René" userId="fad4d770-7190-4087-ac28-83a856e5b55d" providerId="ADAL" clId="{34AF3544-4D97-447D-BEE1-E5E7006565EA}" dt="2024-10-07T14:15:26.318" v="783" actId="164"/>
          <ac:spMkLst>
            <pc:docMk/>
            <pc:sldMk cId="793691857" sldId="4350"/>
            <ac:spMk id="6" creationId="{C296E3E5-D350-400C-938E-26A42D310703}"/>
          </ac:spMkLst>
        </pc:spChg>
        <pc:spChg chg="mod">
          <ac:chgData name="Reimann, Dr. René" userId="fad4d770-7190-4087-ac28-83a856e5b55d" providerId="ADAL" clId="{34AF3544-4D97-447D-BEE1-E5E7006565EA}" dt="2024-10-07T14:15:26.318" v="783" actId="164"/>
          <ac:spMkLst>
            <pc:docMk/>
            <pc:sldMk cId="793691857" sldId="4350"/>
            <ac:spMk id="7" creationId="{029BFAD1-D2E7-45C3-84FE-C1519C492E03}"/>
          </ac:spMkLst>
        </pc:spChg>
        <pc:spChg chg="mod">
          <ac:chgData name="Reimann, Dr. René" userId="fad4d770-7190-4087-ac28-83a856e5b55d" providerId="ADAL" clId="{34AF3544-4D97-447D-BEE1-E5E7006565EA}" dt="2024-10-07T14:15:26.318" v="783" actId="164"/>
          <ac:spMkLst>
            <pc:docMk/>
            <pc:sldMk cId="793691857" sldId="4350"/>
            <ac:spMk id="9" creationId="{4F086815-2BC8-429B-89BF-C04B22E3108B}"/>
          </ac:spMkLst>
        </pc:spChg>
        <pc:spChg chg="mod">
          <ac:chgData name="Reimann, Dr. René" userId="fad4d770-7190-4087-ac28-83a856e5b55d" providerId="ADAL" clId="{34AF3544-4D97-447D-BEE1-E5E7006565EA}" dt="2024-10-07T14:15:26.318" v="783" actId="164"/>
          <ac:spMkLst>
            <pc:docMk/>
            <pc:sldMk cId="793691857" sldId="4350"/>
            <ac:spMk id="10" creationId="{23E085DF-07FA-46D3-B490-F791153A30A1}"/>
          </ac:spMkLst>
        </pc:spChg>
        <pc:spChg chg="mod">
          <ac:chgData name="Reimann, Dr. René" userId="fad4d770-7190-4087-ac28-83a856e5b55d" providerId="ADAL" clId="{34AF3544-4D97-447D-BEE1-E5E7006565EA}" dt="2024-10-07T14:16:10.026" v="798" actId="113"/>
          <ac:spMkLst>
            <pc:docMk/>
            <pc:sldMk cId="793691857" sldId="4350"/>
            <ac:spMk id="11" creationId="{E507E62D-D2EB-4747-AB0F-EFBF7CC073F6}"/>
          </ac:spMkLst>
        </pc:spChg>
        <pc:grpChg chg="add mod">
          <ac:chgData name="Reimann, Dr. René" userId="fad4d770-7190-4087-ac28-83a856e5b55d" providerId="ADAL" clId="{34AF3544-4D97-447D-BEE1-E5E7006565EA}" dt="2024-10-07T14:15:57.167" v="794" actId="1035"/>
          <ac:grpSpMkLst>
            <pc:docMk/>
            <pc:sldMk cId="793691857" sldId="4350"/>
            <ac:grpSpMk id="8" creationId="{25D4E3E1-D2AB-A925-7944-F67FE86B34E4}"/>
          </ac:grpSpMkLst>
        </pc:gr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850551767" sldId="4362"/>
        </pc:sldMkLst>
        <pc:spChg chg="mod">
          <ac:chgData name="Reimann, Dr. René" userId="fad4d770-7190-4087-ac28-83a856e5b55d" providerId="ADAL" clId="{34AF3544-4D97-447D-BEE1-E5E7006565EA}" dt="2024-10-07T15:29:36.678" v="2514" actId="20577"/>
          <ac:spMkLst>
            <pc:docMk/>
            <pc:sldMk cId="1850551767" sldId="4362"/>
            <ac:spMk id="5" creationId="{80E7C76C-7119-4E7D-88E3-B461C67E3A15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698283805" sldId="4364"/>
        </pc:sldMkLst>
        <pc:spChg chg="mod">
          <ac:chgData name="Reimann, Dr. René" userId="fad4d770-7190-4087-ac28-83a856e5b55d" providerId="ADAL" clId="{34AF3544-4D97-447D-BEE1-E5E7006565EA}" dt="2024-10-07T15:31:14.554" v="25543"/>
          <ac:spMkLst>
            <pc:docMk/>
            <pc:sldMk cId="2698283805" sldId="4364"/>
            <ac:spMk id="3" creationId="{E739528C-7E09-4A34-A6F3-9832FE2AE726}"/>
          </ac:spMkLst>
        </pc:spChg>
        <pc:spChg chg="mod">
          <ac:chgData name="Reimann, Dr. René" userId="fad4d770-7190-4087-ac28-83a856e5b55d" providerId="ADAL" clId="{34AF3544-4D97-447D-BEE1-E5E7006565EA}" dt="2024-10-07T15:29:36.698" v="2519" actId="20577"/>
          <ac:spMkLst>
            <pc:docMk/>
            <pc:sldMk cId="2698283805" sldId="4364"/>
            <ac:spMk id="5" creationId="{4E6DA6F0-25B9-4C58-BE83-1067A60333B6}"/>
          </ac:spMkLst>
        </pc:spChg>
        <pc:picChg chg="del">
          <ac:chgData name="Reimann, Dr. René" userId="fad4d770-7190-4087-ac28-83a856e5b55d" providerId="ADAL" clId="{34AF3544-4D97-447D-BEE1-E5E7006565EA}" dt="2024-10-07T15:31:13.933" v="25420"/>
          <ac:picMkLst>
            <pc:docMk/>
            <pc:sldMk cId="2698283805" sldId="4364"/>
            <ac:picMk id="6" creationId="{920B34F1-A1CF-4B6D-B998-1260DE3C4E91}"/>
          </ac:picMkLst>
        </pc:picChg>
        <pc:picChg chg="del">
          <ac:chgData name="Reimann, Dr. René" userId="fad4d770-7190-4087-ac28-83a856e5b55d" providerId="ADAL" clId="{34AF3544-4D97-447D-BEE1-E5E7006565EA}" dt="2024-10-07T15:31:14.004" v="25436"/>
          <ac:picMkLst>
            <pc:docMk/>
            <pc:sldMk cId="2698283805" sldId="4364"/>
            <ac:picMk id="9" creationId="{771B7DBA-08DF-44A5-9C16-78EAE16C4445}"/>
          </ac:picMkLst>
        </pc:picChg>
        <pc:picChg chg="del">
          <ac:chgData name="Reimann, Dr. René" userId="fad4d770-7190-4087-ac28-83a856e5b55d" providerId="ADAL" clId="{34AF3544-4D97-447D-BEE1-E5E7006565EA}" dt="2024-10-07T15:31:14.013" v="25438"/>
          <ac:picMkLst>
            <pc:docMk/>
            <pc:sldMk cId="2698283805" sldId="4364"/>
            <ac:picMk id="10" creationId="{9ADD0AB1-D15C-4298-94C2-B92C680E68C5}"/>
          </ac:picMkLst>
        </pc:picChg>
        <pc:picChg chg="del">
          <ac:chgData name="Reimann, Dr. René" userId="fad4d770-7190-4087-ac28-83a856e5b55d" providerId="ADAL" clId="{34AF3544-4D97-447D-BEE1-E5E7006565EA}" dt="2024-10-07T15:31:14.013" v="25440"/>
          <ac:picMkLst>
            <pc:docMk/>
            <pc:sldMk cId="2698283805" sldId="4364"/>
            <ac:picMk id="14" creationId="{5F3C6EEF-EA17-4FB0-BD2A-B4A16BB5F1F6}"/>
          </ac:picMkLst>
        </pc:picChg>
      </pc:sldChg>
      <pc:sldChg chg="modSp mod ord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926882358" sldId="4369"/>
        </pc:sldMkLst>
        <pc:spChg chg="mod">
          <ac:chgData name="Reimann, Dr. René" userId="fad4d770-7190-4087-ac28-83a856e5b55d" providerId="ADAL" clId="{34AF3544-4D97-447D-BEE1-E5E7006565EA}" dt="2024-10-07T15:29:36.388" v="2413" actId="20577"/>
          <ac:spMkLst>
            <pc:docMk/>
            <pc:sldMk cId="926882358" sldId="4369"/>
            <ac:spMk id="5" creationId="{1AF5FFE2-E650-415F-90E4-055EE0334190}"/>
          </ac:spMkLst>
        </pc:spChg>
      </pc:sldChg>
      <pc:sldChg chg="modSp mod ord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655509393" sldId="4372"/>
        </pc:sldMkLst>
        <pc:spChg chg="mod">
          <ac:chgData name="Reimann, Dr. René" userId="fad4d770-7190-4087-ac28-83a856e5b55d" providerId="ADAL" clId="{34AF3544-4D97-447D-BEE1-E5E7006565EA}" dt="2024-10-07T15:29:36.398" v="2415" actId="20577"/>
          <ac:spMkLst>
            <pc:docMk/>
            <pc:sldMk cId="655509393" sldId="4372"/>
            <ac:spMk id="5" creationId="{892DB17D-0780-4F5F-966D-B715E5CC34F7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58058444" sldId="4373"/>
        </pc:sldMkLst>
        <pc:spChg chg="mod">
          <ac:chgData name="Reimann, Dr. René" userId="fad4d770-7190-4087-ac28-83a856e5b55d" providerId="ADAL" clId="{34AF3544-4D97-447D-BEE1-E5E7006565EA}" dt="2024-10-07T15:29:36.398" v="2417" actId="20577"/>
          <ac:spMkLst>
            <pc:docMk/>
            <pc:sldMk cId="258058444" sldId="4373"/>
            <ac:spMk id="5" creationId="{B4F251F8-932D-8995-4220-65CD43D0EED9}"/>
          </ac:spMkLst>
        </pc:spChg>
        <pc:spChg chg="del">
          <ac:chgData name="Reimann, Dr. René" userId="fad4d770-7190-4087-ac28-83a856e5b55d" providerId="ADAL" clId="{34AF3544-4D97-447D-BEE1-E5E7006565EA}" dt="2024-10-07T15:29:44.993" v="5534"/>
          <ac:spMkLst>
            <pc:docMk/>
            <pc:sldMk cId="258058444" sldId="4373"/>
            <ac:spMk id="365" creationId="{5A82F44F-CF06-351E-BC47-8DE2A839966C}"/>
          </ac:spMkLst>
        </pc:spChg>
        <pc:spChg chg="del">
          <ac:chgData name="Reimann, Dr. René" userId="fad4d770-7190-4087-ac28-83a856e5b55d" providerId="ADAL" clId="{34AF3544-4D97-447D-BEE1-E5E7006565EA}" dt="2024-10-07T15:29:44.993" v="5530"/>
          <ac:spMkLst>
            <pc:docMk/>
            <pc:sldMk cId="258058444" sldId="4373"/>
            <ac:spMk id="366" creationId="{141E09FF-63E1-6293-15DD-EB56B56FDF33}"/>
          </ac:spMkLst>
        </pc:spChg>
        <pc:spChg chg="del">
          <ac:chgData name="Reimann, Dr. René" userId="fad4d770-7190-4087-ac28-83a856e5b55d" providerId="ADAL" clId="{34AF3544-4D97-447D-BEE1-E5E7006565EA}" dt="2024-10-07T15:29:44.993" v="5532"/>
          <ac:spMkLst>
            <pc:docMk/>
            <pc:sldMk cId="258058444" sldId="4373"/>
            <ac:spMk id="367" creationId="{EED3FBDA-D1FB-60BB-964F-979B74F8C7AA}"/>
          </ac:spMkLst>
        </pc:spChg>
        <pc:spChg chg="del">
          <ac:chgData name="Reimann, Dr. René" userId="fad4d770-7190-4087-ac28-83a856e5b55d" providerId="ADAL" clId="{34AF3544-4D97-447D-BEE1-E5E7006565EA}" dt="2024-10-07T15:29:45.013" v="5544"/>
          <ac:spMkLst>
            <pc:docMk/>
            <pc:sldMk cId="258058444" sldId="4373"/>
            <ac:spMk id="368" creationId="{769E5068-6047-0211-7C4E-9A0A2C559951}"/>
          </ac:spMkLst>
        </pc:spChg>
        <pc:spChg chg="del">
          <ac:chgData name="Reimann, Dr. René" userId="fad4d770-7190-4087-ac28-83a856e5b55d" providerId="ADAL" clId="{34AF3544-4D97-447D-BEE1-E5E7006565EA}" dt="2024-10-07T15:29:45.013" v="5542"/>
          <ac:spMkLst>
            <pc:docMk/>
            <pc:sldMk cId="258058444" sldId="4373"/>
            <ac:spMk id="369" creationId="{33544B66-4399-B34E-C970-334A20B320B9}"/>
          </ac:spMkLst>
        </pc:spChg>
        <pc:spChg chg="del">
          <ac:chgData name="Reimann, Dr. René" userId="fad4d770-7190-4087-ac28-83a856e5b55d" providerId="ADAL" clId="{34AF3544-4D97-447D-BEE1-E5E7006565EA}" dt="2024-10-07T15:29:45.003" v="5536"/>
          <ac:spMkLst>
            <pc:docMk/>
            <pc:sldMk cId="258058444" sldId="4373"/>
            <ac:spMk id="370" creationId="{A3B1BB5E-4A6F-B3E6-AAE0-5A56E211623E}"/>
          </ac:spMkLst>
        </pc:spChg>
        <pc:spChg chg="del">
          <ac:chgData name="Reimann, Dr. René" userId="fad4d770-7190-4087-ac28-83a856e5b55d" providerId="ADAL" clId="{34AF3544-4D97-447D-BEE1-E5E7006565EA}" dt="2024-10-07T15:29:45.003" v="5540"/>
          <ac:spMkLst>
            <pc:docMk/>
            <pc:sldMk cId="258058444" sldId="4373"/>
            <ac:spMk id="371" creationId="{7FBF60DA-3F7D-55CA-5C6F-3FCAF26DF25B}"/>
          </ac:spMkLst>
        </pc:spChg>
        <pc:spChg chg="del">
          <ac:chgData name="Reimann, Dr. René" userId="fad4d770-7190-4087-ac28-83a856e5b55d" providerId="ADAL" clId="{34AF3544-4D97-447D-BEE1-E5E7006565EA}" dt="2024-10-07T15:29:45.003" v="5538"/>
          <ac:spMkLst>
            <pc:docMk/>
            <pc:sldMk cId="258058444" sldId="4373"/>
            <ac:spMk id="372" creationId="{DA78505E-D528-2E6C-60D0-92AED8DB8727}"/>
          </ac:spMkLst>
        </pc:spChg>
        <pc:spChg chg="del">
          <ac:chgData name="Reimann, Dr. René" userId="fad4d770-7190-4087-ac28-83a856e5b55d" providerId="ADAL" clId="{34AF3544-4D97-447D-BEE1-E5E7006565EA}" dt="2024-10-07T15:29:45.013" v="5546"/>
          <ac:spMkLst>
            <pc:docMk/>
            <pc:sldMk cId="258058444" sldId="4373"/>
            <ac:spMk id="373" creationId="{191A2DEE-9ECF-EAB1-6FCC-5126FA82E2EE}"/>
          </ac:spMkLst>
        </pc:spChg>
        <pc:picChg chg="del">
          <ac:chgData name="Reimann, Dr. René" userId="fad4d770-7190-4087-ac28-83a856e5b55d" providerId="ADAL" clId="{34AF3544-4D97-447D-BEE1-E5E7006565EA}" dt="2024-10-07T15:29:44.963" v="5512"/>
          <ac:picMkLst>
            <pc:docMk/>
            <pc:sldMk cId="258058444" sldId="4373"/>
            <ac:picMk id="356" creationId="{3E23E0AB-B067-FA47-07AB-709596410530}"/>
          </ac:picMkLst>
        </pc:picChg>
        <pc:picChg chg="del">
          <ac:chgData name="Reimann, Dr. René" userId="fad4d770-7190-4087-ac28-83a856e5b55d" providerId="ADAL" clId="{34AF3544-4D97-447D-BEE1-E5E7006565EA}" dt="2024-10-07T15:29:44.963" v="5514"/>
          <ac:picMkLst>
            <pc:docMk/>
            <pc:sldMk cId="258058444" sldId="4373"/>
            <ac:picMk id="357" creationId="{E6144B5C-829C-99BD-E746-4698DC718B51}"/>
          </ac:picMkLst>
        </pc:picChg>
        <pc:picChg chg="del">
          <ac:chgData name="Reimann, Dr. René" userId="fad4d770-7190-4087-ac28-83a856e5b55d" providerId="ADAL" clId="{34AF3544-4D97-447D-BEE1-E5E7006565EA}" dt="2024-10-07T15:29:44.973" v="5516"/>
          <ac:picMkLst>
            <pc:docMk/>
            <pc:sldMk cId="258058444" sldId="4373"/>
            <ac:picMk id="358" creationId="{98BACD9A-D678-9A83-B236-D11CAE6A5A83}"/>
          </ac:picMkLst>
        </pc:picChg>
        <pc:picChg chg="del">
          <ac:chgData name="Reimann, Dr. René" userId="fad4d770-7190-4087-ac28-83a856e5b55d" providerId="ADAL" clId="{34AF3544-4D97-447D-BEE1-E5E7006565EA}" dt="2024-10-07T15:29:44.973" v="5518"/>
          <ac:picMkLst>
            <pc:docMk/>
            <pc:sldMk cId="258058444" sldId="4373"/>
            <ac:picMk id="359" creationId="{51AE50A3-8915-8F3E-4B1C-D0B6723200F9}"/>
          </ac:picMkLst>
        </pc:picChg>
        <pc:picChg chg="del">
          <ac:chgData name="Reimann, Dr. René" userId="fad4d770-7190-4087-ac28-83a856e5b55d" providerId="ADAL" clId="{34AF3544-4D97-447D-BEE1-E5E7006565EA}" dt="2024-10-07T15:29:44.973" v="5520"/>
          <ac:picMkLst>
            <pc:docMk/>
            <pc:sldMk cId="258058444" sldId="4373"/>
            <ac:picMk id="360" creationId="{CFDC155D-A21D-FC49-E6AC-415FB7413899}"/>
          </ac:picMkLst>
        </pc:picChg>
        <pc:picChg chg="del">
          <ac:chgData name="Reimann, Dr. René" userId="fad4d770-7190-4087-ac28-83a856e5b55d" providerId="ADAL" clId="{34AF3544-4D97-447D-BEE1-E5E7006565EA}" dt="2024-10-07T15:29:44.983" v="5522"/>
          <ac:picMkLst>
            <pc:docMk/>
            <pc:sldMk cId="258058444" sldId="4373"/>
            <ac:picMk id="361" creationId="{3894982E-7E50-7B2C-E9DF-F8E76274B8E1}"/>
          </ac:picMkLst>
        </pc:picChg>
        <pc:picChg chg="del">
          <ac:chgData name="Reimann, Dr. René" userId="fad4d770-7190-4087-ac28-83a856e5b55d" providerId="ADAL" clId="{34AF3544-4D97-447D-BEE1-E5E7006565EA}" dt="2024-10-07T15:29:44.983" v="5524"/>
          <ac:picMkLst>
            <pc:docMk/>
            <pc:sldMk cId="258058444" sldId="4373"/>
            <ac:picMk id="362" creationId="{07ADB047-E316-F53E-4418-70EB947E0105}"/>
          </ac:picMkLst>
        </pc:picChg>
        <pc:picChg chg="del">
          <ac:chgData name="Reimann, Dr. René" userId="fad4d770-7190-4087-ac28-83a856e5b55d" providerId="ADAL" clId="{34AF3544-4D97-447D-BEE1-E5E7006565EA}" dt="2024-10-07T15:29:44.983" v="5526"/>
          <ac:picMkLst>
            <pc:docMk/>
            <pc:sldMk cId="258058444" sldId="4373"/>
            <ac:picMk id="363" creationId="{223E93C6-327B-28B0-7E21-10C9974E3761}"/>
          </ac:picMkLst>
        </pc:picChg>
        <pc:picChg chg="del">
          <ac:chgData name="Reimann, Dr. René" userId="fad4d770-7190-4087-ac28-83a856e5b55d" providerId="ADAL" clId="{34AF3544-4D97-447D-BEE1-E5E7006565EA}" dt="2024-10-07T15:29:44.983" v="5528"/>
          <ac:picMkLst>
            <pc:docMk/>
            <pc:sldMk cId="258058444" sldId="4373"/>
            <ac:picMk id="364" creationId="{C878DA6A-2FDD-B027-BF2C-9071BA525374}"/>
          </ac:picMkLst>
        </pc:pic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743995229" sldId="4380"/>
        </pc:sldMkLst>
        <pc:spChg chg="mod">
          <ac:chgData name="Reimann, Dr. René" userId="fad4d770-7190-4087-ac28-83a856e5b55d" providerId="ADAL" clId="{34AF3544-4D97-447D-BEE1-E5E7006565EA}" dt="2024-10-07T15:30:32.547" v="15445"/>
          <ac:spMkLst>
            <pc:docMk/>
            <pc:sldMk cId="1743995229" sldId="4380"/>
            <ac:spMk id="3" creationId="{A5D67B34-7163-491D-B056-7DF3FADF502A}"/>
          </ac:spMkLst>
        </pc:spChg>
        <pc:spChg chg="mod">
          <ac:chgData name="Reimann, Dr. René" userId="fad4d770-7190-4087-ac28-83a856e5b55d" providerId="ADAL" clId="{34AF3544-4D97-447D-BEE1-E5E7006565EA}" dt="2024-10-07T15:29:36.508" v="2456" actId="20577"/>
          <ac:spMkLst>
            <pc:docMk/>
            <pc:sldMk cId="1743995229" sldId="4380"/>
            <ac:spMk id="5" creationId="{FADF9C39-83BF-4303-9CD3-58A794F695F8}"/>
          </ac:spMkLst>
        </pc:spChg>
        <pc:spChg chg="del">
          <ac:chgData name="Reimann, Dr. René" userId="fad4d770-7190-4087-ac28-83a856e5b55d" providerId="ADAL" clId="{34AF3544-4D97-447D-BEE1-E5E7006565EA}" dt="2024-10-07T15:30:32.557" v="15447"/>
          <ac:spMkLst>
            <pc:docMk/>
            <pc:sldMk cId="1743995229" sldId="4380"/>
            <ac:spMk id="10" creationId="{65CAE2BE-B905-44FB-9EB4-0E78DBE6DC75}"/>
          </ac:spMkLst>
        </pc:spChg>
        <pc:spChg chg="del">
          <ac:chgData name="Reimann, Dr. René" userId="fad4d770-7190-4087-ac28-83a856e5b55d" providerId="ADAL" clId="{34AF3544-4D97-447D-BEE1-E5E7006565EA}" dt="2024-10-07T15:30:32.557" v="15449"/>
          <ac:spMkLst>
            <pc:docMk/>
            <pc:sldMk cId="1743995229" sldId="4380"/>
            <ac:spMk id="11" creationId="{7B7AA6D4-4181-49FC-B873-8F4FB2F33375}"/>
          </ac:spMkLst>
        </pc:spChg>
        <pc:picChg chg="del">
          <ac:chgData name="Reimann, Dr. René" userId="fad4d770-7190-4087-ac28-83a856e5b55d" providerId="ADAL" clId="{34AF3544-4D97-447D-BEE1-E5E7006565EA}" dt="2024-10-07T15:30:32.287" v="15374"/>
          <ac:picMkLst>
            <pc:docMk/>
            <pc:sldMk cId="1743995229" sldId="4380"/>
            <ac:picMk id="7" creationId="{AD8453CC-669A-498C-AF5E-08166E238829}"/>
          </ac:picMkLst>
        </pc:picChg>
        <pc:picChg chg="del">
          <ac:chgData name="Reimann, Dr. René" userId="fad4d770-7190-4087-ac28-83a856e5b55d" providerId="ADAL" clId="{34AF3544-4D97-447D-BEE1-E5E7006565EA}" dt="2024-10-07T15:30:32.297" v="15376"/>
          <ac:picMkLst>
            <pc:docMk/>
            <pc:sldMk cId="1743995229" sldId="4380"/>
            <ac:picMk id="8" creationId="{917A5F85-8744-4E16-A3D8-45B3FFB48C43}"/>
          </ac:picMkLst>
        </pc:picChg>
        <pc:picChg chg="del">
          <ac:chgData name="Reimann, Dr. René" userId="fad4d770-7190-4087-ac28-83a856e5b55d" providerId="ADAL" clId="{34AF3544-4D97-447D-BEE1-E5E7006565EA}" dt="2024-10-07T15:30:32.297" v="15378"/>
          <ac:picMkLst>
            <pc:docMk/>
            <pc:sldMk cId="1743995229" sldId="4380"/>
            <ac:picMk id="9" creationId="{632CEE21-CD98-4D7C-A44A-0B97F1A4E506}"/>
          </ac:picMkLst>
        </pc:picChg>
      </pc:sldChg>
      <pc:sldChg chg="modSp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084110792" sldId="4381"/>
        </pc:sldMkLst>
        <pc:spChg chg="mod ord">
          <ac:chgData name="Reimann, Dr. René" userId="fad4d770-7190-4087-ac28-83a856e5b55d" providerId="ADAL" clId="{34AF3544-4D97-447D-BEE1-E5E7006565EA}" dt="2024-10-07T15:30:36.140" v="16641"/>
          <ac:spMkLst>
            <pc:docMk/>
            <pc:sldMk cId="4084110792" sldId="4381"/>
            <ac:spMk id="2" creationId="{0DCFE61A-A762-4B38-8C84-A644D484E42F}"/>
          </ac:spMkLst>
        </pc:spChg>
        <pc:spChg chg="mod ord">
          <ac:chgData name="Reimann, Dr. René" userId="fad4d770-7190-4087-ac28-83a856e5b55d" providerId="ADAL" clId="{34AF3544-4D97-447D-BEE1-E5E7006565EA}" dt="2024-10-07T15:30:36.151" v="16643"/>
          <ac:spMkLst>
            <pc:docMk/>
            <pc:sldMk cId="4084110792" sldId="4381"/>
            <ac:spMk id="3" creationId="{7D59EC0B-864A-4110-8B23-259FE51CCEEF}"/>
          </ac:spMkLst>
        </pc:spChg>
        <pc:spChg chg="mod ord">
          <ac:chgData name="Reimann, Dr. René" userId="fad4d770-7190-4087-ac28-83a856e5b55d" providerId="ADAL" clId="{34AF3544-4D97-447D-BEE1-E5E7006565EA}" dt="2024-10-07T15:30:36.151" v="16645"/>
          <ac:spMkLst>
            <pc:docMk/>
            <pc:sldMk cId="4084110792" sldId="4381"/>
            <ac:spMk id="5" creationId="{7D6CAB43-B823-4EA4-BCBF-5E8A5C47823A}"/>
          </ac:spMkLst>
        </pc:spChg>
        <pc:grpChg chg="mod ord">
          <ac:chgData name="Reimann, Dr. René" userId="fad4d770-7190-4087-ac28-83a856e5b55d" providerId="ADAL" clId="{34AF3544-4D97-447D-BEE1-E5E7006565EA}" dt="2024-10-07T15:30:36.151" v="16647"/>
          <ac:grpSpMkLst>
            <pc:docMk/>
            <pc:sldMk cId="4084110792" sldId="4381"/>
            <ac:grpSpMk id="9" creationId="{0F640271-2278-4DB6-8F31-B4F4EA732031}"/>
          </ac:grpSpMkLst>
        </pc:grpChg>
        <pc:picChg chg="mod ord">
          <ac:chgData name="Reimann, Dr. René" userId="fad4d770-7190-4087-ac28-83a856e5b55d" providerId="ADAL" clId="{34AF3544-4D97-447D-BEE1-E5E7006565EA}" dt="2024-10-07T15:30:36.151" v="16649"/>
          <ac:picMkLst>
            <pc:docMk/>
            <pc:sldMk cId="4084110792" sldId="4381"/>
            <ac:picMk id="10" creationId="{3308B241-4F5F-44DF-81A6-F67CD7A89B3E}"/>
          </ac:picMkLst>
        </pc:picChg>
      </pc:sldChg>
      <pc:sldChg chg="delSp modSp del mod modTransition delAnim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4195666860" sldId="4382"/>
        </pc:sldMkLst>
        <pc:spChg chg="mod">
          <ac:chgData name="Reimann, Dr. René" userId="fad4d770-7190-4087-ac28-83a856e5b55d" providerId="ADAL" clId="{34AF3544-4D97-447D-BEE1-E5E7006565EA}" dt="2024-10-07T15:30:08.163" v="7323"/>
          <ac:spMkLst>
            <pc:docMk/>
            <pc:sldMk cId="4195666860" sldId="4382"/>
            <ac:spMk id="3" creationId="{DB9568D6-38CF-4D11-82EB-17F1D5F02FA4}"/>
          </ac:spMkLst>
        </pc:spChg>
        <pc:spChg chg="mod">
          <ac:chgData name="Reimann, Dr. René" userId="fad4d770-7190-4087-ac28-83a856e5b55d" providerId="ADAL" clId="{34AF3544-4D97-447D-BEE1-E5E7006565EA}" dt="2024-10-07T15:29:36.428" v="2427" actId="20577"/>
          <ac:spMkLst>
            <pc:docMk/>
            <pc:sldMk cId="4195666860" sldId="4382"/>
            <ac:spMk id="5" creationId="{494B0429-48D2-4151-A553-B9249CA5282A}"/>
          </ac:spMkLst>
        </pc:spChg>
        <pc:spChg chg="del">
          <ac:chgData name="Reimann, Dr. René" userId="fad4d770-7190-4087-ac28-83a856e5b55d" providerId="ADAL" clId="{34AF3544-4D97-447D-BEE1-E5E7006565EA}" dt="2024-10-07T15:30:07.777" v="7180"/>
          <ac:spMkLst>
            <pc:docMk/>
            <pc:sldMk cId="4195666860" sldId="4382"/>
            <ac:spMk id="11" creationId="{63E73AB7-E0BC-47A0-8527-A59F37F9B43B}"/>
          </ac:spMkLst>
        </pc:spChg>
        <pc:spChg chg="del">
          <ac:chgData name="Reimann, Dr. René" userId="fad4d770-7190-4087-ac28-83a856e5b55d" providerId="ADAL" clId="{34AF3544-4D97-447D-BEE1-E5E7006565EA}" dt="2024-10-07T15:30:07.777" v="7178"/>
          <ac:spMkLst>
            <pc:docMk/>
            <pc:sldMk cId="4195666860" sldId="4382"/>
            <ac:spMk id="12" creationId="{5C21EBB5-9C22-4B68-94A6-24DC66897DF1}"/>
          </ac:spMkLst>
        </pc:spChg>
        <pc:spChg chg="del">
          <ac:chgData name="Reimann, Dr. René" userId="fad4d770-7190-4087-ac28-83a856e5b55d" providerId="ADAL" clId="{34AF3544-4D97-447D-BEE1-E5E7006565EA}" dt="2024-10-07T15:30:07.767" v="7176"/>
          <ac:spMkLst>
            <pc:docMk/>
            <pc:sldMk cId="4195666860" sldId="4382"/>
            <ac:spMk id="13" creationId="{BFD1C344-73F3-455C-A13F-8E607043D979}"/>
          </ac:spMkLst>
        </pc:spChg>
        <pc:spChg chg="del">
          <ac:chgData name="Reimann, Dr. René" userId="fad4d770-7190-4087-ac28-83a856e5b55d" providerId="ADAL" clId="{34AF3544-4D97-447D-BEE1-E5E7006565EA}" dt="2024-10-07T15:30:07.762" v="7174"/>
          <ac:spMkLst>
            <pc:docMk/>
            <pc:sldMk cId="4195666860" sldId="4382"/>
            <ac:spMk id="14" creationId="{051C7C56-7C8C-4C13-8F47-D4136D843CB3}"/>
          </ac:spMkLst>
        </pc:spChg>
        <pc:spChg chg="del">
          <ac:chgData name="Reimann, Dr. René" userId="fad4d770-7190-4087-ac28-83a856e5b55d" providerId="ADAL" clId="{34AF3544-4D97-447D-BEE1-E5E7006565EA}" dt="2024-10-07T15:30:07.747" v="7172"/>
          <ac:spMkLst>
            <pc:docMk/>
            <pc:sldMk cId="4195666860" sldId="4382"/>
            <ac:spMk id="15" creationId="{9F2A65C0-E977-4446-A9BA-3923DE7D9502}"/>
          </ac:spMkLst>
        </pc:spChg>
        <pc:spChg chg="del">
          <ac:chgData name="Reimann, Dr. René" userId="fad4d770-7190-4087-ac28-83a856e5b55d" providerId="ADAL" clId="{34AF3544-4D97-447D-BEE1-E5E7006565EA}" dt="2024-10-07T15:30:07.787" v="7182"/>
          <ac:spMkLst>
            <pc:docMk/>
            <pc:sldMk cId="4195666860" sldId="4382"/>
            <ac:spMk id="16" creationId="{6082ACFF-5741-4DD7-9099-E4D4DE2B4A17}"/>
          </ac:spMkLst>
        </pc:spChg>
        <pc:spChg chg="del">
          <ac:chgData name="Reimann, Dr. René" userId="fad4d770-7190-4087-ac28-83a856e5b55d" providerId="ADAL" clId="{34AF3544-4D97-447D-BEE1-E5E7006565EA}" dt="2024-10-07T15:30:07.747" v="7170"/>
          <ac:spMkLst>
            <pc:docMk/>
            <pc:sldMk cId="4195666860" sldId="4382"/>
            <ac:spMk id="17" creationId="{EBA7B776-6ECA-43C6-A86E-16CBD460E974}"/>
          </ac:spMkLst>
        </pc:spChg>
        <pc:spChg chg="del">
          <ac:chgData name="Reimann, Dr. René" userId="fad4d770-7190-4087-ac28-83a856e5b55d" providerId="ADAL" clId="{34AF3544-4D97-447D-BEE1-E5E7006565EA}" dt="2024-10-07T15:30:07.737" v="7168"/>
          <ac:spMkLst>
            <pc:docMk/>
            <pc:sldMk cId="4195666860" sldId="4382"/>
            <ac:spMk id="18" creationId="{18170ABA-CB76-4809-BC97-84E2A5DA14EA}"/>
          </ac:spMkLst>
        </pc:spChg>
        <pc:picChg chg="del">
          <ac:chgData name="Reimann, Dr. René" userId="fad4d770-7190-4087-ac28-83a856e5b55d" providerId="ADAL" clId="{34AF3544-4D97-447D-BEE1-E5E7006565EA}" dt="2024-10-07T15:30:08.093" v="7289"/>
          <ac:picMkLst>
            <pc:docMk/>
            <pc:sldMk cId="4195666860" sldId="4382"/>
            <ac:picMk id="9" creationId="{07340247-5B06-4A1B-B10D-B2282D555C7D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1897648725" sldId="4385"/>
        </pc:sldMkLst>
        <pc:spChg chg="mod">
          <ac:chgData name="Reimann, Dr. René" userId="fad4d770-7190-4087-ac28-83a856e5b55d" providerId="ADAL" clId="{34AF3544-4D97-447D-BEE1-E5E7006565EA}" dt="2024-10-07T15:29:36.428" v="2425" actId="20577"/>
          <ac:spMkLst>
            <pc:docMk/>
            <pc:sldMk cId="1897648725" sldId="4385"/>
            <ac:spMk id="5" creationId="{2EC6E52D-630A-42DC-B045-155C51C27BE2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966541589" sldId="4398"/>
        </pc:sldMkLst>
        <pc:spChg chg="mod">
          <ac:chgData name="Reimann, Dr. René" userId="fad4d770-7190-4087-ac28-83a856e5b55d" providerId="ADAL" clId="{34AF3544-4D97-447D-BEE1-E5E7006565EA}" dt="2024-10-07T15:30:37.300" v="16983"/>
          <ac:spMkLst>
            <pc:docMk/>
            <pc:sldMk cId="3966541589" sldId="4398"/>
            <ac:spMk id="3" creationId="{35C9B0AC-AAAB-4FA4-B508-5FE8335DC95A}"/>
          </ac:spMkLst>
        </pc:spChg>
        <pc:spChg chg="mod">
          <ac:chgData name="Reimann, Dr. René" userId="fad4d770-7190-4087-ac28-83a856e5b55d" providerId="ADAL" clId="{34AF3544-4D97-447D-BEE1-E5E7006565EA}" dt="2024-10-07T15:29:36.528" v="2462" actId="20577"/>
          <ac:spMkLst>
            <pc:docMk/>
            <pc:sldMk cId="3966541589" sldId="4398"/>
            <ac:spMk id="5" creationId="{2252D46D-2E12-4C7F-B2DD-B02FB73E7F09}"/>
          </ac:spMkLst>
        </pc:spChg>
        <pc:picChg chg="del">
          <ac:chgData name="Reimann, Dr. René" userId="fad4d770-7190-4087-ac28-83a856e5b55d" providerId="ADAL" clId="{34AF3544-4D97-447D-BEE1-E5E7006565EA}" dt="2024-10-07T15:30:36.690" v="16777"/>
          <ac:picMkLst>
            <pc:docMk/>
            <pc:sldMk cId="3966541589" sldId="4398"/>
            <ac:picMk id="6" creationId="{A3879D21-E2F4-4680-9E07-DB1C452B3AE8}"/>
          </ac:picMkLst>
        </pc:picChg>
        <pc:picChg chg="del">
          <ac:chgData name="Reimann, Dr. René" userId="fad4d770-7190-4087-ac28-83a856e5b55d" providerId="ADAL" clId="{34AF3544-4D97-447D-BEE1-E5E7006565EA}" dt="2024-10-07T15:30:37.050" v="16895"/>
          <ac:picMkLst>
            <pc:docMk/>
            <pc:sldMk cId="3966541589" sldId="4398"/>
            <ac:picMk id="7" creationId="{16E2D775-DD4E-4501-AEE6-1AD7644956C5}"/>
          </ac:picMkLst>
        </pc:picChg>
        <pc:picChg chg="del">
          <ac:chgData name="Reimann, Dr. René" userId="fad4d770-7190-4087-ac28-83a856e5b55d" providerId="ADAL" clId="{34AF3544-4D97-447D-BEE1-E5E7006565EA}" dt="2024-10-07T15:30:37.050" v="16897"/>
          <ac:picMkLst>
            <pc:docMk/>
            <pc:sldMk cId="3966541589" sldId="4398"/>
            <ac:picMk id="8" creationId="{C35C815A-E801-437D-B7BE-DB78A77A02D9}"/>
          </ac:picMkLst>
        </pc:picChg>
        <pc:picChg chg="del">
          <ac:chgData name="Reimann, Dr. René" userId="fad4d770-7190-4087-ac28-83a856e5b55d" providerId="ADAL" clId="{34AF3544-4D97-447D-BEE1-E5E7006565EA}" dt="2024-10-07T15:30:37.230" v="16959"/>
          <ac:picMkLst>
            <pc:docMk/>
            <pc:sldMk cId="3966541589" sldId="4398"/>
            <ac:picMk id="9" creationId="{8D94E673-8241-4CAB-A2F4-25BBB6DF6766}"/>
          </ac:picMkLst>
        </pc:picChg>
        <pc:picChg chg="del">
          <ac:chgData name="Reimann, Dr. René" userId="fad4d770-7190-4087-ac28-83a856e5b55d" providerId="ADAL" clId="{34AF3544-4D97-447D-BEE1-E5E7006565EA}" dt="2024-10-07T15:30:37.240" v="16961"/>
          <ac:picMkLst>
            <pc:docMk/>
            <pc:sldMk cId="3966541589" sldId="4398"/>
            <ac:picMk id="10" creationId="{2FD259CC-4282-4BD0-B3A1-D06B4AD4E57E}"/>
          </ac:picMkLst>
        </pc:picChg>
      </pc:sldChg>
      <pc:sldChg chg="modSp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439197608" sldId="4399"/>
        </pc:sldMkLst>
        <pc:spChg chg="mod ord">
          <ac:chgData name="Reimann, Dr. René" userId="fad4d770-7190-4087-ac28-83a856e5b55d" providerId="ADAL" clId="{34AF3544-4D97-447D-BEE1-E5E7006565EA}" dt="2024-10-07T15:30:36.260" v="16660"/>
          <ac:spMkLst>
            <pc:docMk/>
            <pc:sldMk cId="1439197608" sldId="4399"/>
            <ac:spMk id="2" creationId="{775C472D-ABB4-4B16-B416-4B488FBDB3F2}"/>
          </ac:spMkLst>
        </pc:spChg>
        <pc:spChg chg="mod ord">
          <ac:chgData name="Reimann, Dr. René" userId="fad4d770-7190-4087-ac28-83a856e5b55d" providerId="ADAL" clId="{34AF3544-4D97-447D-BEE1-E5E7006565EA}" dt="2024-10-07T15:30:36.270" v="16662"/>
          <ac:spMkLst>
            <pc:docMk/>
            <pc:sldMk cId="1439197608" sldId="4399"/>
            <ac:spMk id="3" creationId="{A5F17AA5-9743-4EE7-A15D-2C04C12336AD}"/>
          </ac:spMkLst>
        </pc:spChg>
        <pc:spChg chg="mod ord">
          <ac:chgData name="Reimann, Dr. René" userId="fad4d770-7190-4087-ac28-83a856e5b55d" providerId="ADAL" clId="{34AF3544-4D97-447D-BEE1-E5E7006565EA}" dt="2024-10-07T15:30:36.270" v="16664"/>
          <ac:spMkLst>
            <pc:docMk/>
            <pc:sldMk cId="1439197608" sldId="4399"/>
            <ac:spMk id="5" creationId="{65520613-C84B-4319-9BC7-C7CA0AE4DC17}"/>
          </ac:spMkLst>
        </pc:spChg>
        <pc:picChg chg="mod ord">
          <ac:chgData name="Reimann, Dr. René" userId="fad4d770-7190-4087-ac28-83a856e5b55d" providerId="ADAL" clId="{34AF3544-4D97-447D-BEE1-E5E7006565EA}" dt="2024-10-07T15:30:36.270" v="16666"/>
          <ac:picMkLst>
            <pc:docMk/>
            <pc:sldMk cId="1439197608" sldId="4399"/>
            <ac:picMk id="6" creationId="{6B94F302-7B66-459C-BDC5-6A8C06B52E04}"/>
          </ac:picMkLst>
        </pc:picChg>
        <pc:picChg chg="mod ord">
          <ac:chgData name="Reimann, Dr. René" userId="fad4d770-7190-4087-ac28-83a856e5b55d" providerId="ADAL" clId="{34AF3544-4D97-447D-BEE1-E5E7006565EA}" dt="2024-10-07T15:30:36.270" v="16668"/>
          <ac:picMkLst>
            <pc:docMk/>
            <pc:sldMk cId="1439197608" sldId="4399"/>
            <ac:picMk id="7" creationId="{C713908F-841A-4691-BB98-87CBB50D6062}"/>
          </ac:picMkLst>
        </pc:picChg>
        <pc:picChg chg="mod ord">
          <ac:chgData name="Reimann, Dr. René" userId="fad4d770-7190-4087-ac28-83a856e5b55d" providerId="ADAL" clId="{34AF3544-4D97-447D-BEE1-E5E7006565EA}" dt="2024-10-07T15:30:36.270" v="16670"/>
          <ac:picMkLst>
            <pc:docMk/>
            <pc:sldMk cId="1439197608" sldId="4399"/>
            <ac:picMk id="9" creationId="{9A74734C-B28B-4191-B30A-A85D7B38FB91}"/>
          </ac:picMkLst>
        </pc:picChg>
        <pc:picChg chg="mod ord">
          <ac:chgData name="Reimann, Dr. René" userId="fad4d770-7190-4087-ac28-83a856e5b55d" providerId="ADAL" clId="{34AF3544-4D97-447D-BEE1-E5E7006565EA}" dt="2024-10-07T15:30:36.280" v="16672"/>
          <ac:picMkLst>
            <pc:docMk/>
            <pc:sldMk cId="1439197608" sldId="4399"/>
            <ac:picMk id="10" creationId="{D7277987-5077-45AF-B5E7-5D5E2104289D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767280038" sldId="4408"/>
        </pc:sldMkLst>
        <pc:spChg chg="mod">
          <ac:chgData name="Reimann, Dr. René" userId="fad4d770-7190-4087-ac28-83a856e5b55d" providerId="ADAL" clId="{34AF3544-4D97-447D-BEE1-E5E7006565EA}" dt="2024-10-07T15:29:36.458" v="2438" actId="20577"/>
          <ac:spMkLst>
            <pc:docMk/>
            <pc:sldMk cId="1767280038" sldId="4408"/>
            <ac:spMk id="5" creationId="{791600A2-1593-4B11-B30B-1C1ECEAF4739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947383624" sldId="4409"/>
        </pc:sldMkLst>
        <pc:spChg chg="mod">
          <ac:chgData name="Reimann, Dr. René" userId="fad4d770-7190-4087-ac28-83a856e5b55d" providerId="ADAL" clId="{34AF3544-4D97-447D-BEE1-E5E7006565EA}" dt="2024-10-07T15:29:36.468" v="2440" actId="20577"/>
          <ac:spMkLst>
            <pc:docMk/>
            <pc:sldMk cId="2947383624" sldId="4409"/>
            <ac:spMk id="5" creationId="{7BD10EE4-0824-4C9F-B41A-C0FA29134B24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54745589" sldId="4411"/>
        </pc:sldMkLst>
        <pc:spChg chg="mod">
          <ac:chgData name="Reimann, Dr. René" userId="fad4d770-7190-4087-ac28-83a856e5b55d" providerId="ADAL" clId="{34AF3544-4D97-447D-BEE1-E5E7006565EA}" dt="2024-10-07T15:30:24.732" v="13189"/>
          <ac:spMkLst>
            <pc:docMk/>
            <pc:sldMk cId="3054745589" sldId="4411"/>
            <ac:spMk id="3" creationId="{6B2DB388-838C-41D4-95E5-B412403482EE}"/>
          </ac:spMkLst>
        </pc:spChg>
        <pc:spChg chg="mod">
          <ac:chgData name="Reimann, Dr. René" userId="fad4d770-7190-4087-ac28-83a856e5b55d" providerId="ADAL" clId="{34AF3544-4D97-447D-BEE1-E5E7006565EA}" dt="2024-10-07T15:29:36.468" v="2442" actId="20577"/>
          <ac:spMkLst>
            <pc:docMk/>
            <pc:sldMk cId="3054745589" sldId="4411"/>
            <ac:spMk id="5" creationId="{D4240941-6825-4D16-B552-CE6A99944AE7}"/>
          </ac:spMkLst>
        </pc:spChg>
        <pc:spChg chg="del">
          <ac:chgData name="Reimann, Dr. René" userId="fad4d770-7190-4087-ac28-83a856e5b55d" providerId="ADAL" clId="{34AF3544-4D97-447D-BEE1-E5E7006565EA}" dt="2024-10-07T15:30:24.752" v="13197"/>
          <ac:spMkLst>
            <pc:docMk/>
            <pc:sldMk cId="3054745589" sldId="4411"/>
            <ac:spMk id="11" creationId="{5E67AACF-CF3D-4AB7-B722-D6F61C47358C}"/>
          </ac:spMkLst>
        </pc:spChg>
        <pc:spChg chg="del">
          <ac:chgData name="Reimann, Dr. René" userId="fad4d770-7190-4087-ac28-83a856e5b55d" providerId="ADAL" clId="{34AF3544-4D97-447D-BEE1-E5E7006565EA}" dt="2024-10-07T15:30:24.742" v="13193"/>
          <ac:spMkLst>
            <pc:docMk/>
            <pc:sldMk cId="3054745589" sldId="4411"/>
            <ac:spMk id="12" creationId="{5B3EAE62-830A-4B07-8226-837FF5B05302}"/>
          </ac:spMkLst>
        </pc:spChg>
        <pc:picChg chg="del">
          <ac:chgData name="Reimann, Dr. René" userId="fad4d770-7190-4087-ac28-83a856e5b55d" providerId="ADAL" clId="{34AF3544-4D97-447D-BEE1-E5E7006565EA}" dt="2024-10-07T15:30:24.742" v="13191"/>
          <ac:picMkLst>
            <pc:docMk/>
            <pc:sldMk cId="3054745589" sldId="4411"/>
            <ac:picMk id="8" creationId="{9EF2B68C-552D-4E64-BA63-F67AC07D00CD}"/>
          </ac:picMkLst>
        </pc:picChg>
        <pc:cxnChg chg="del">
          <ac:chgData name="Reimann, Dr. René" userId="fad4d770-7190-4087-ac28-83a856e5b55d" providerId="ADAL" clId="{34AF3544-4D97-447D-BEE1-E5E7006565EA}" dt="2024-10-07T15:30:24.762" v="13199"/>
          <ac:cxnSpMkLst>
            <pc:docMk/>
            <pc:sldMk cId="3054745589" sldId="4411"/>
            <ac:cxnSpMk id="10" creationId="{D48F22B4-B5CC-46F0-B4F5-CCBA00D49240}"/>
          </ac:cxnSpMkLst>
        </pc:cxnChg>
        <pc:cxnChg chg="del">
          <ac:chgData name="Reimann, Dr. René" userId="fad4d770-7190-4087-ac28-83a856e5b55d" providerId="ADAL" clId="{34AF3544-4D97-447D-BEE1-E5E7006565EA}" dt="2024-10-07T15:30:24.752" v="13195"/>
          <ac:cxnSpMkLst>
            <pc:docMk/>
            <pc:sldMk cId="3054745589" sldId="4411"/>
            <ac:cxnSpMk id="14" creationId="{338481FB-04D4-443A-87A8-A005185909B9}"/>
          </ac:cxnSpMkLst>
        </pc:cxn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190833322" sldId="4412"/>
        </pc:sldMkLst>
        <pc:spChg chg="mod">
          <ac:chgData name="Reimann, Dr. René" userId="fad4d770-7190-4087-ac28-83a856e5b55d" providerId="ADAL" clId="{34AF3544-4D97-447D-BEE1-E5E7006565EA}" dt="2024-10-07T15:29:36.488" v="2448" actId="20577"/>
          <ac:spMkLst>
            <pc:docMk/>
            <pc:sldMk cId="1190833322" sldId="4412"/>
            <ac:spMk id="5" creationId="{D60D62EA-BE9F-49CC-BBC5-2865111B2A3F}"/>
          </ac:spMkLst>
        </pc:spChg>
      </pc:sldChg>
      <pc:sldChg chg="modSp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861725910" sldId="4413"/>
        </pc:sldMkLst>
        <pc:spChg chg="mod ord">
          <ac:chgData name="Reimann, Dr. René" userId="fad4d770-7190-4087-ac28-83a856e5b55d" providerId="ADAL" clId="{34AF3544-4D97-447D-BEE1-E5E7006565EA}" dt="2024-10-07T15:30:31.102" v="15111"/>
          <ac:spMkLst>
            <pc:docMk/>
            <pc:sldMk cId="2861725910" sldId="4413"/>
            <ac:spMk id="2" creationId="{38C6CE73-1644-4B20-B0F2-809C6E1923C9}"/>
          </ac:spMkLst>
        </pc:spChg>
        <pc:spChg chg="mod ord">
          <ac:chgData name="Reimann, Dr. René" userId="fad4d770-7190-4087-ac28-83a856e5b55d" providerId="ADAL" clId="{34AF3544-4D97-447D-BEE1-E5E7006565EA}" dt="2024-10-07T15:30:31.102" v="15113"/>
          <ac:spMkLst>
            <pc:docMk/>
            <pc:sldMk cId="2861725910" sldId="4413"/>
            <ac:spMk id="3" creationId="{33D0626D-8573-41DD-9FBB-27C0FE2DA4E8}"/>
          </ac:spMkLst>
        </pc:spChg>
        <pc:spChg chg="mod ord">
          <ac:chgData name="Reimann, Dr. René" userId="fad4d770-7190-4087-ac28-83a856e5b55d" providerId="ADAL" clId="{34AF3544-4D97-447D-BEE1-E5E7006565EA}" dt="2024-10-07T15:30:31.102" v="15115"/>
          <ac:spMkLst>
            <pc:docMk/>
            <pc:sldMk cId="2861725910" sldId="4413"/>
            <ac:spMk id="5" creationId="{ACD910EA-7555-4C49-9BAF-C953CFC722AC}"/>
          </ac:spMkLst>
        </pc:spChg>
        <pc:spChg chg="mod ord">
          <ac:chgData name="Reimann, Dr. René" userId="fad4d770-7190-4087-ac28-83a856e5b55d" providerId="ADAL" clId="{34AF3544-4D97-447D-BEE1-E5E7006565EA}" dt="2024-10-07T15:30:31.112" v="15119"/>
          <ac:spMkLst>
            <pc:docMk/>
            <pc:sldMk cId="2861725910" sldId="4413"/>
            <ac:spMk id="7" creationId="{280F4089-DE6A-46D7-9A29-4C70D25437D2}"/>
          </ac:spMkLst>
        </pc:spChg>
        <pc:spChg chg="mod ord">
          <ac:chgData name="Reimann, Dr. René" userId="fad4d770-7190-4087-ac28-83a856e5b55d" providerId="ADAL" clId="{34AF3544-4D97-447D-BEE1-E5E7006565EA}" dt="2024-10-07T15:30:31.112" v="15121"/>
          <ac:spMkLst>
            <pc:docMk/>
            <pc:sldMk cId="2861725910" sldId="4413"/>
            <ac:spMk id="8" creationId="{AA51FC71-9AC3-47F8-8112-6373D168B890}"/>
          </ac:spMkLst>
        </pc:spChg>
        <pc:spChg chg="mod ord">
          <ac:chgData name="Reimann, Dr. René" userId="fad4d770-7190-4087-ac28-83a856e5b55d" providerId="ADAL" clId="{34AF3544-4D97-447D-BEE1-E5E7006565EA}" dt="2024-10-07T15:30:31.112" v="15123"/>
          <ac:spMkLst>
            <pc:docMk/>
            <pc:sldMk cId="2861725910" sldId="4413"/>
            <ac:spMk id="9" creationId="{CB6EFA22-B8A2-4881-8168-87DF0DF8453B}"/>
          </ac:spMkLst>
        </pc:spChg>
        <pc:spChg chg="mod ord">
          <ac:chgData name="Reimann, Dr. René" userId="fad4d770-7190-4087-ac28-83a856e5b55d" providerId="ADAL" clId="{34AF3544-4D97-447D-BEE1-E5E7006565EA}" dt="2024-10-07T15:30:31.112" v="15125"/>
          <ac:spMkLst>
            <pc:docMk/>
            <pc:sldMk cId="2861725910" sldId="4413"/>
            <ac:spMk id="10" creationId="{28FE9976-A991-4D76-B7E7-51D28A10DBB9}"/>
          </ac:spMkLst>
        </pc:spChg>
        <pc:spChg chg="mod ord">
          <ac:chgData name="Reimann, Dr. René" userId="fad4d770-7190-4087-ac28-83a856e5b55d" providerId="ADAL" clId="{34AF3544-4D97-447D-BEE1-E5E7006565EA}" dt="2024-10-07T15:30:31.122" v="15131"/>
          <ac:spMkLst>
            <pc:docMk/>
            <pc:sldMk cId="2861725910" sldId="4413"/>
            <ac:spMk id="16" creationId="{6E4FF310-A425-44BE-BB4C-950FCB565520}"/>
          </ac:spMkLst>
        </pc:spChg>
        <pc:picChg chg="mod ord">
          <ac:chgData name="Reimann, Dr. René" userId="fad4d770-7190-4087-ac28-83a856e5b55d" providerId="ADAL" clId="{34AF3544-4D97-447D-BEE1-E5E7006565EA}" dt="2024-10-07T15:30:31.102" v="15117"/>
          <ac:picMkLst>
            <pc:docMk/>
            <pc:sldMk cId="2861725910" sldId="4413"/>
            <ac:picMk id="6" creationId="{8202D460-CD8A-4157-BF72-21F6DD79F661}"/>
          </ac:picMkLst>
        </pc:picChg>
        <pc:picChg chg="mod ord">
          <ac:chgData name="Reimann, Dr. René" userId="fad4d770-7190-4087-ac28-83a856e5b55d" providerId="ADAL" clId="{34AF3544-4D97-447D-BEE1-E5E7006565EA}" dt="2024-10-07T15:30:31.112" v="15127"/>
          <ac:picMkLst>
            <pc:docMk/>
            <pc:sldMk cId="2861725910" sldId="4413"/>
            <ac:picMk id="11" creationId="{9AB7F570-970F-45DD-AD27-AA0FB9FAD829}"/>
          </ac:picMkLst>
        </pc:picChg>
        <pc:picChg chg="mod ord">
          <ac:chgData name="Reimann, Dr. René" userId="fad4d770-7190-4087-ac28-83a856e5b55d" providerId="ADAL" clId="{34AF3544-4D97-447D-BEE1-E5E7006565EA}" dt="2024-10-07T15:30:31.112" v="15129"/>
          <ac:picMkLst>
            <pc:docMk/>
            <pc:sldMk cId="2861725910" sldId="4413"/>
            <ac:picMk id="12" creationId="{074A90C6-ADBD-4FA2-B2EF-B49A52AD8F91}"/>
          </ac:picMkLst>
        </pc:picChg>
        <pc:picChg chg="mod ord">
          <ac:chgData name="Reimann, Dr. René" userId="fad4d770-7190-4087-ac28-83a856e5b55d" providerId="ADAL" clId="{34AF3544-4D97-447D-BEE1-E5E7006565EA}" dt="2024-10-07T15:30:31.122" v="15133"/>
          <ac:picMkLst>
            <pc:docMk/>
            <pc:sldMk cId="2861725910" sldId="4413"/>
            <ac:picMk id="13" creationId="{4910977C-0BDC-44ED-AE6C-0A2F9E9E2E54}"/>
          </ac:picMkLst>
        </pc:picChg>
        <pc:picChg chg="mod ord">
          <ac:chgData name="Reimann, Dr. René" userId="fad4d770-7190-4087-ac28-83a856e5b55d" providerId="ADAL" clId="{34AF3544-4D97-447D-BEE1-E5E7006565EA}" dt="2024-10-07T15:30:31.122" v="15135"/>
          <ac:picMkLst>
            <pc:docMk/>
            <pc:sldMk cId="2861725910" sldId="4413"/>
            <ac:picMk id="14" creationId="{65850D8B-DFE5-4072-B786-161A16D56EE3}"/>
          </ac:picMkLst>
        </pc:picChg>
        <pc:picChg chg="mod ord">
          <ac:chgData name="Reimann, Dr. René" userId="fad4d770-7190-4087-ac28-83a856e5b55d" providerId="ADAL" clId="{34AF3544-4D97-447D-BEE1-E5E7006565EA}" dt="2024-10-07T15:30:31.122" v="15137"/>
          <ac:picMkLst>
            <pc:docMk/>
            <pc:sldMk cId="2861725910" sldId="4413"/>
            <ac:picMk id="15" creationId="{74C3FEFB-85CA-476C-BC06-31D534CC086B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801457915" sldId="4414"/>
        </pc:sldMkLst>
        <pc:spChg chg="mod">
          <ac:chgData name="Reimann, Dr. René" userId="fad4d770-7190-4087-ac28-83a856e5b55d" providerId="ADAL" clId="{34AF3544-4D97-447D-BEE1-E5E7006565EA}" dt="2024-10-07T15:29:36.478" v="2446" actId="20577"/>
          <ac:spMkLst>
            <pc:docMk/>
            <pc:sldMk cId="2801457915" sldId="4414"/>
            <ac:spMk id="5" creationId="{06598528-CE9E-4E64-9597-2A300DD6B0E1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54109611" sldId="4415"/>
        </pc:sldMkLst>
        <pc:spChg chg="mod">
          <ac:chgData name="Reimann, Dr. René" userId="fad4d770-7190-4087-ac28-83a856e5b55d" providerId="ADAL" clId="{34AF3544-4D97-447D-BEE1-E5E7006565EA}" dt="2024-10-07T15:29:36.498" v="2450" actId="20577"/>
          <ac:spMkLst>
            <pc:docMk/>
            <pc:sldMk cId="2154109611" sldId="4415"/>
            <ac:spMk id="5" creationId="{2B20294B-5477-4224-9C8D-731294CE44AA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093976535" sldId="4416"/>
        </pc:sldMkLst>
        <pc:spChg chg="mod ord">
          <ac:chgData name="Reimann, Dr. René" userId="fad4d770-7190-4087-ac28-83a856e5b55d" providerId="ADAL" clId="{34AF3544-4D97-447D-BEE1-E5E7006565EA}" dt="2024-10-07T15:30:31.327" v="15150"/>
          <ac:spMkLst>
            <pc:docMk/>
            <pc:sldMk cId="2093976535" sldId="4416"/>
            <ac:spMk id="2" creationId="{D25557FD-7E6B-4642-9437-453AD7CCC787}"/>
          </ac:spMkLst>
        </pc:spChg>
        <pc:spChg chg="mod ord">
          <ac:chgData name="Reimann, Dr. René" userId="fad4d770-7190-4087-ac28-83a856e5b55d" providerId="ADAL" clId="{34AF3544-4D97-447D-BEE1-E5E7006565EA}" dt="2024-10-07T15:30:31.327" v="15152"/>
          <ac:spMkLst>
            <pc:docMk/>
            <pc:sldMk cId="2093976535" sldId="4416"/>
            <ac:spMk id="5" creationId="{9B511DF2-EFE5-433B-9105-7BD48855C5CD}"/>
          </ac:spMkLst>
        </pc:spChg>
        <pc:spChg chg="mod ord">
          <ac:chgData name="Reimann, Dr. René" userId="fad4d770-7190-4087-ac28-83a856e5b55d" providerId="ADAL" clId="{34AF3544-4D97-447D-BEE1-E5E7006565EA}" dt="2024-10-07T15:30:31.337" v="15162"/>
          <ac:spMkLst>
            <pc:docMk/>
            <pc:sldMk cId="2093976535" sldId="4416"/>
            <ac:spMk id="11" creationId="{5CCF15C0-F7BE-4F7F-99E7-877D29F66860}"/>
          </ac:spMkLst>
        </pc:spChg>
        <pc:spChg chg="mod ord">
          <ac:chgData name="Reimann, Dr. René" userId="fad4d770-7190-4087-ac28-83a856e5b55d" providerId="ADAL" clId="{34AF3544-4D97-447D-BEE1-E5E7006565EA}" dt="2024-10-07T15:30:31.347" v="15164"/>
          <ac:spMkLst>
            <pc:docMk/>
            <pc:sldMk cId="2093976535" sldId="4416"/>
            <ac:spMk id="12" creationId="{128FB8F3-E51C-4D25-B566-782E5EEE5DA7}"/>
          </ac:spMkLst>
        </pc:spChg>
        <pc:spChg chg="del">
          <ac:chgData name="Reimann, Dr. René" userId="fad4d770-7190-4087-ac28-83a856e5b55d" providerId="ADAL" clId="{34AF3544-4D97-447D-BEE1-E5E7006565EA}" dt="2024-10-07T15:30:31.317" v="15147"/>
          <ac:spMkLst>
            <pc:docMk/>
            <pc:sldMk cId="2093976535" sldId="4416"/>
            <ac:spMk id="17" creationId="{F4CA7225-CB45-4A6A-80D2-93B157968173}"/>
          </ac:spMkLst>
        </pc:spChg>
        <pc:spChg chg="mod ord">
          <ac:chgData name="Reimann, Dr. René" userId="fad4d770-7190-4087-ac28-83a856e5b55d" providerId="ADAL" clId="{34AF3544-4D97-447D-BEE1-E5E7006565EA}" dt="2024-10-07T15:30:31.347" v="15174"/>
          <ac:spMkLst>
            <pc:docMk/>
            <pc:sldMk cId="2093976535" sldId="4416"/>
            <ac:spMk id="18" creationId="{E1779593-B6AD-4B44-97E6-660E1E27F481}"/>
          </ac:spMkLst>
        </pc:spChg>
        <pc:spChg chg="mod ord">
          <ac:chgData name="Reimann, Dr. René" userId="fad4d770-7190-4087-ac28-83a856e5b55d" providerId="ADAL" clId="{34AF3544-4D97-447D-BEE1-E5E7006565EA}" dt="2024-10-07T15:30:31.357" v="15176"/>
          <ac:spMkLst>
            <pc:docMk/>
            <pc:sldMk cId="2093976535" sldId="4416"/>
            <ac:spMk id="19" creationId="{BAF8AC52-8052-4B54-A1D0-D4943CE30D4C}"/>
          </ac:spMkLst>
        </pc:spChg>
        <pc:spChg chg="del">
          <ac:chgData name="Reimann, Dr. René" userId="fad4d770-7190-4087-ac28-83a856e5b55d" providerId="ADAL" clId="{34AF3544-4D97-447D-BEE1-E5E7006565EA}" dt="2024-10-07T15:30:31.307" v="15143"/>
          <ac:spMkLst>
            <pc:docMk/>
            <pc:sldMk cId="2093976535" sldId="4416"/>
            <ac:spMk id="21" creationId="{95DA1EE0-0274-4409-B405-C2D7CA57BE8E}"/>
          </ac:spMkLst>
        </pc:spChg>
        <pc:picChg chg="mod ord">
          <ac:chgData name="Reimann, Dr. René" userId="fad4d770-7190-4087-ac28-83a856e5b55d" providerId="ADAL" clId="{34AF3544-4D97-447D-BEE1-E5E7006565EA}" dt="2024-10-07T15:30:31.327" v="15154"/>
          <ac:picMkLst>
            <pc:docMk/>
            <pc:sldMk cId="2093976535" sldId="4416"/>
            <ac:picMk id="6" creationId="{DD7E1011-4BA3-4A6A-8325-89ECC8676E2D}"/>
          </ac:picMkLst>
        </pc:picChg>
        <pc:picChg chg="mod">
          <ac:chgData name="Reimann, Dr. René" userId="fad4d770-7190-4087-ac28-83a856e5b55d" providerId="ADAL" clId="{34AF3544-4D97-447D-BEE1-E5E7006565EA}" dt="2024-10-07T15:30:31.337" v="15155"/>
          <ac:picMkLst>
            <pc:docMk/>
            <pc:sldMk cId="2093976535" sldId="4416"/>
            <ac:picMk id="7" creationId="{6A081490-D8BA-41B3-8FDB-9967C2FCFD9E}"/>
          </ac:picMkLst>
        </pc:picChg>
        <pc:picChg chg="mod">
          <ac:chgData name="Reimann, Dr. René" userId="fad4d770-7190-4087-ac28-83a856e5b55d" providerId="ADAL" clId="{34AF3544-4D97-447D-BEE1-E5E7006565EA}" dt="2024-10-07T15:30:31.337" v="15156"/>
          <ac:picMkLst>
            <pc:docMk/>
            <pc:sldMk cId="2093976535" sldId="4416"/>
            <ac:picMk id="8" creationId="{1CBD834D-2C01-463F-A9BB-96FB8771E95F}"/>
          </ac:picMkLst>
        </pc:picChg>
        <pc:cxnChg chg="mod ord">
          <ac:chgData name="Reimann, Dr. René" userId="fad4d770-7190-4087-ac28-83a856e5b55d" providerId="ADAL" clId="{34AF3544-4D97-447D-BEE1-E5E7006565EA}" dt="2024-10-07T15:30:31.337" v="15158"/>
          <ac:cxnSpMkLst>
            <pc:docMk/>
            <pc:sldMk cId="2093976535" sldId="4416"/>
            <ac:cxnSpMk id="9" creationId="{2B738796-7A5B-4726-81A8-9337A6F45E18}"/>
          </ac:cxnSpMkLst>
        </pc:cxnChg>
        <pc:cxnChg chg="mod ord">
          <ac:chgData name="Reimann, Dr. René" userId="fad4d770-7190-4087-ac28-83a856e5b55d" providerId="ADAL" clId="{34AF3544-4D97-447D-BEE1-E5E7006565EA}" dt="2024-10-07T15:30:31.337" v="15160"/>
          <ac:cxnSpMkLst>
            <pc:docMk/>
            <pc:sldMk cId="2093976535" sldId="4416"/>
            <ac:cxnSpMk id="10" creationId="{9EDB3466-A5D0-441F-A1E7-98F424C07746}"/>
          </ac:cxnSpMkLst>
        </pc:cxnChg>
        <pc:cxnChg chg="mod ord">
          <ac:chgData name="Reimann, Dr. René" userId="fad4d770-7190-4087-ac28-83a856e5b55d" providerId="ADAL" clId="{34AF3544-4D97-447D-BEE1-E5E7006565EA}" dt="2024-10-07T15:30:31.347" v="15166"/>
          <ac:cxnSpMkLst>
            <pc:docMk/>
            <pc:sldMk cId="2093976535" sldId="4416"/>
            <ac:cxnSpMk id="13" creationId="{D74EDB7D-FF6D-4785-938F-D1C84C62D788}"/>
          </ac:cxnSpMkLst>
        </pc:cxnChg>
        <pc:cxnChg chg="mod ord">
          <ac:chgData name="Reimann, Dr. René" userId="fad4d770-7190-4087-ac28-83a856e5b55d" providerId="ADAL" clId="{34AF3544-4D97-447D-BEE1-E5E7006565EA}" dt="2024-10-07T15:30:31.347" v="15168"/>
          <ac:cxnSpMkLst>
            <pc:docMk/>
            <pc:sldMk cId="2093976535" sldId="4416"/>
            <ac:cxnSpMk id="14" creationId="{889CC1B5-CC8D-4883-9CA0-D9B4C5FDFA37}"/>
          </ac:cxnSpMkLst>
        </pc:cxnChg>
        <pc:cxnChg chg="mod ord">
          <ac:chgData name="Reimann, Dr. René" userId="fad4d770-7190-4087-ac28-83a856e5b55d" providerId="ADAL" clId="{34AF3544-4D97-447D-BEE1-E5E7006565EA}" dt="2024-10-07T15:30:31.347" v="15170"/>
          <ac:cxnSpMkLst>
            <pc:docMk/>
            <pc:sldMk cId="2093976535" sldId="4416"/>
            <ac:cxnSpMk id="15" creationId="{83AA3A34-B48C-4842-B836-EC073EF5B545}"/>
          </ac:cxnSpMkLst>
        </pc:cxnChg>
        <pc:cxnChg chg="mod ord">
          <ac:chgData name="Reimann, Dr. René" userId="fad4d770-7190-4087-ac28-83a856e5b55d" providerId="ADAL" clId="{34AF3544-4D97-447D-BEE1-E5E7006565EA}" dt="2024-10-07T15:30:31.347" v="15172"/>
          <ac:cxnSpMkLst>
            <pc:docMk/>
            <pc:sldMk cId="2093976535" sldId="4416"/>
            <ac:cxnSpMk id="16" creationId="{C98C3C84-2AB8-4D31-8FE6-AA26C8332C2E}"/>
          </ac:cxnSpMkLst>
        </pc:cxnChg>
      </pc:sldChg>
      <pc:sldChg chg="modSp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962421796" sldId="4419"/>
        </pc:sldMkLst>
        <pc:spChg chg="mod ord">
          <ac:chgData name="Reimann, Dr. René" userId="fad4d770-7190-4087-ac28-83a856e5b55d" providerId="ADAL" clId="{34AF3544-4D97-447D-BEE1-E5E7006565EA}" dt="2024-10-07T15:30:47.364" v="20210"/>
          <ac:spMkLst>
            <pc:docMk/>
            <pc:sldMk cId="1962421796" sldId="4419"/>
            <ac:spMk id="2" creationId="{A5654276-BBDA-4CF9-B499-E30774F8D1CC}"/>
          </ac:spMkLst>
        </pc:spChg>
        <pc:spChg chg="mod ord">
          <ac:chgData name="Reimann, Dr. René" userId="fad4d770-7190-4087-ac28-83a856e5b55d" providerId="ADAL" clId="{34AF3544-4D97-447D-BEE1-E5E7006565EA}" dt="2024-10-07T15:30:47.364" v="20212"/>
          <ac:spMkLst>
            <pc:docMk/>
            <pc:sldMk cId="1962421796" sldId="4419"/>
            <ac:spMk id="5" creationId="{27B655F0-1E8E-40EB-8A53-1312F48836BF}"/>
          </ac:spMkLst>
        </pc:spChg>
        <pc:spChg chg="mod ord">
          <ac:chgData name="Reimann, Dr. René" userId="fad4d770-7190-4087-ac28-83a856e5b55d" providerId="ADAL" clId="{34AF3544-4D97-447D-BEE1-E5E7006565EA}" dt="2024-10-07T15:30:47.374" v="20216"/>
          <ac:spMkLst>
            <pc:docMk/>
            <pc:sldMk cId="1962421796" sldId="4419"/>
            <ac:spMk id="7" creationId="{583F8B83-0D4A-4A1A-8A8C-0F3301C1D40E}"/>
          </ac:spMkLst>
        </pc:spChg>
        <pc:spChg chg="mod ord">
          <ac:chgData name="Reimann, Dr. René" userId="fad4d770-7190-4087-ac28-83a856e5b55d" providerId="ADAL" clId="{34AF3544-4D97-447D-BEE1-E5E7006565EA}" dt="2024-10-07T15:30:47.374" v="20218"/>
          <ac:spMkLst>
            <pc:docMk/>
            <pc:sldMk cId="1962421796" sldId="4419"/>
            <ac:spMk id="8" creationId="{0EB2B068-572E-4234-92BB-9B51AE80D35A}"/>
          </ac:spMkLst>
        </pc:spChg>
        <pc:spChg chg="mod ord">
          <ac:chgData name="Reimann, Dr. René" userId="fad4d770-7190-4087-ac28-83a856e5b55d" providerId="ADAL" clId="{34AF3544-4D97-447D-BEE1-E5E7006565EA}" dt="2024-10-07T15:30:47.374" v="20220"/>
          <ac:spMkLst>
            <pc:docMk/>
            <pc:sldMk cId="1962421796" sldId="4419"/>
            <ac:spMk id="9" creationId="{0095041F-4B18-4047-B8FD-A3A49A1B3287}"/>
          </ac:spMkLst>
        </pc:spChg>
        <pc:spChg chg="mod ord">
          <ac:chgData name="Reimann, Dr. René" userId="fad4d770-7190-4087-ac28-83a856e5b55d" providerId="ADAL" clId="{34AF3544-4D97-447D-BEE1-E5E7006565EA}" dt="2024-10-07T15:30:47.384" v="20222"/>
          <ac:spMkLst>
            <pc:docMk/>
            <pc:sldMk cId="1962421796" sldId="4419"/>
            <ac:spMk id="13" creationId="{4B0A9131-F665-41A9-9BDE-7A618B8A3E55}"/>
          </ac:spMkLst>
        </pc:spChg>
        <pc:picChg chg="mod ord">
          <ac:chgData name="Reimann, Dr. René" userId="fad4d770-7190-4087-ac28-83a856e5b55d" providerId="ADAL" clId="{34AF3544-4D97-447D-BEE1-E5E7006565EA}" dt="2024-10-07T15:30:47.374" v="20214"/>
          <ac:picMkLst>
            <pc:docMk/>
            <pc:sldMk cId="1962421796" sldId="4419"/>
            <ac:picMk id="6" creationId="{85817B76-A0A4-4F8F-9CC2-E0C0192C6E59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545849594" sldId="4420"/>
        </pc:sldMkLst>
        <pc:spChg chg="mod">
          <ac:chgData name="Reimann, Dr. René" userId="fad4d770-7190-4087-ac28-83a856e5b55d" providerId="ADAL" clId="{34AF3544-4D97-447D-BEE1-E5E7006565EA}" dt="2024-10-07T15:29:36.588" v="2484" actId="20577"/>
          <ac:spMkLst>
            <pc:docMk/>
            <pc:sldMk cId="3545849594" sldId="4420"/>
            <ac:spMk id="5" creationId="{26D5FF2C-B4FE-4035-AC58-91352D02167B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084598399" sldId="4421"/>
        </pc:sldMkLst>
        <pc:spChg chg="mod">
          <ac:chgData name="Reimann, Dr. René" userId="fad4d770-7190-4087-ac28-83a856e5b55d" providerId="ADAL" clId="{34AF3544-4D97-447D-BEE1-E5E7006565EA}" dt="2024-10-07T15:30:48.124" v="20368"/>
          <ac:spMkLst>
            <pc:docMk/>
            <pc:sldMk cId="2084598399" sldId="4421"/>
            <ac:spMk id="3" creationId="{0D39F254-C912-44A5-A1CB-ED0E971CCD69}"/>
          </ac:spMkLst>
        </pc:spChg>
        <pc:spChg chg="mod">
          <ac:chgData name="Reimann, Dr. René" userId="fad4d770-7190-4087-ac28-83a856e5b55d" providerId="ADAL" clId="{34AF3544-4D97-447D-BEE1-E5E7006565EA}" dt="2024-10-07T15:29:36.598" v="2486" actId="20577"/>
          <ac:spMkLst>
            <pc:docMk/>
            <pc:sldMk cId="2084598399" sldId="4421"/>
            <ac:spMk id="5" creationId="{2469E72E-28D5-4E86-8260-D85454B49ECB}"/>
          </ac:spMkLst>
        </pc:spChg>
        <pc:picChg chg="del">
          <ac:chgData name="Reimann, Dr. René" userId="fad4d770-7190-4087-ac28-83a856e5b55d" providerId="ADAL" clId="{34AF3544-4D97-447D-BEE1-E5E7006565EA}" dt="2024-10-07T15:30:48.134" v="20370"/>
          <ac:picMkLst>
            <pc:docMk/>
            <pc:sldMk cId="2084598399" sldId="4421"/>
            <ac:picMk id="7" creationId="{D472FEF7-0ADD-4D27-B710-242FC3D1772D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40743498" sldId="4434"/>
        </pc:sldMkLst>
        <pc:spChg chg="mod">
          <ac:chgData name="Reimann, Dr. René" userId="fad4d770-7190-4087-ac28-83a856e5b55d" providerId="ADAL" clId="{34AF3544-4D97-447D-BEE1-E5E7006565EA}" dt="2024-10-07T15:29:36.708" v="2525" actId="20577"/>
          <ac:spMkLst>
            <pc:docMk/>
            <pc:sldMk cId="340743498" sldId="4434"/>
            <ac:spMk id="5" creationId="{CA330370-53BA-453D-973A-367C5B3B2F5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44572949" sldId="4435"/>
        </pc:sldMkLst>
        <pc:spChg chg="mod">
          <ac:chgData name="Reimann, Dr. René" userId="fad4d770-7190-4087-ac28-83a856e5b55d" providerId="ADAL" clId="{34AF3544-4D97-447D-BEE1-E5E7006565EA}" dt="2024-10-07T15:29:36.728" v="2534" actId="20577"/>
          <ac:spMkLst>
            <pc:docMk/>
            <pc:sldMk cId="144572949" sldId="4435"/>
            <ac:spMk id="5" creationId="{C1D52AE2-CFE3-4B4F-8BB6-2772AAB1B3F4}"/>
          </ac:spMkLst>
        </pc:spChg>
      </pc:sldChg>
      <pc:sldChg chg="modSp mod ord">
        <pc:chgData name="Reimann, Dr. René" userId="fad4d770-7190-4087-ac28-83a856e5b55d" providerId="ADAL" clId="{34AF3544-4D97-447D-BEE1-E5E7006565EA}" dt="2024-10-08T09:21:59.616" v="27515"/>
        <pc:sldMkLst>
          <pc:docMk/>
          <pc:sldMk cId="1053380587" sldId="4436"/>
        </pc:sldMkLst>
        <pc:spChg chg="mod">
          <ac:chgData name="Reimann, Dr. René" userId="fad4d770-7190-4087-ac28-83a856e5b55d" providerId="ADAL" clId="{34AF3544-4D97-447D-BEE1-E5E7006565EA}" dt="2024-10-07T15:29:36.728" v="2531" actId="20577"/>
          <ac:spMkLst>
            <pc:docMk/>
            <pc:sldMk cId="1053380587" sldId="4436"/>
            <ac:spMk id="5" creationId="{F8B976DA-AFFB-47E1-A346-DE47447EB70A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382026169" sldId="4439"/>
        </pc:sldMkLst>
        <pc:spChg chg="mod">
          <ac:chgData name="Reimann, Dr. René" userId="fad4d770-7190-4087-ac28-83a856e5b55d" providerId="ADAL" clId="{34AF3544-4D97-447D-BEE1-E5E7006565EA}" dt="2024-10-07T15:29:36.688" v="2516" actId="20577"/>
          <ac:spMkLst>
            <pc:docMk/>
            <pc:sldMk cId="2382026169" sldId="4439"/>
            <ac:spMk id="5" creationId="{80E7C76C-7119-4E7D-88E3-B461C67E3A15}"/>
          </ac:spMkLst>
        </pc:spChg>
        <pc:picChg chg="del">
          <ac:chgData name="Reimann, Dr. René" userId="fad4d770-7190-4087-ac28-83a856e5b55d" providerId="ADAL" clId="{34AF3544-4D97-447D-BEE1-E5E7006565EA}" dt="2024-10-07T15:31:13.283" v="25341"/>
          <ac:picMkLst>
            <pc:docMk/>
            <pc:sldMk cId="2382026169" sldId="4439"/>
            <ac:picMk id="9" creationId="{EC90A27A-380A-4D98-BFB9-81C83FFE10AD}"/>
          </ac:picMkLst>
        </pc:pic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74803471" sldId="4440"/>
        </pc:sldMkLst>
        <pc:spChg chg="mod">
          <ac:chgData name="Reimann, Dr. René" userId="fad4d770-7190-4087-ac28-83a856e5b55d" providerId="ADAL" clId="{34AF3544-4D97-447D-BEE1-E5E7006565EA}" dt="2024-10-07T15:29:36.378" v="2409" actId="20577"/>
          <ac:spMkLst>
            <pc:docMk/>
            <pc:sldMk cId="374803471" sldId="4440"/>
            <ac:spMk id="5" creationId="{417BF992-B5F4-DA08-E713-DAF4905CF366}"/>
          </ac:spMkLst>
        </pc:spChg>
        <pc:spChg chg="del">
          <ac:chgData name="Reimann, Dr. René" userId="fad4d770-7190-4087-ac28-83a856e5b55d" providerId="ADAL" clId="{34AF3544-4D97-447D-BEE1-E5E7006565EA}" dt="2024-10-07T15:29:44.643" v="5420"/>
          <ac:spMkLst>
            <pc:docMk/>
            <pc:sldMk cId="374803471" sldId="4440"/>
            <ac:spMk id="16" creationId="{097D2ED5-CF4C-18F2-B147-5D83D2329E87}"/>
          </ac:spMkLst>
        </pc:spChg>
        <pc:spChg chg="del">
          <ac:chgData name="Reimann, Dr. René" userId="fad4d770-7190-4087-ac28-83a856e5b55d" providerId="ADAL" clId="{34AF3544-4D97-447D-BEE1-E5E7006565EA}" dt="2024-10-07T15:29:44.643" v="5422"/>
          <ac:spMkLst>
            <pc:docMk/>
            <pc:sldMk cId="374803471" sldId="4440"/>
            <ac:spMk id="21" creationId="{682E7697-8487-E363-B9CE-359727E8F48C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511553397" sldId="4442"/>
        </pc:sldMkLst>
        <pc:spChg chg="mod">
          <ac:chgData name="Reimann, Dr. René" userId="fad4d770-7190-4087-ac28-83a856e5b55d" providerId="ADAL" clId="{34AF3544-4D97-447D-BEE1-E5E7006565EA}" dt="2024-10-07T15:29:36.508" v="2454" actId="20577"/>
          <ac:spMkLst>
            <pc:docMk/>
            <pc:sldMk cId="1511553397" sldId="4442"/>
            <ac:spMk id="5" creationId="{9B511DF2-EFE5-433B-9105-7BD48855C5CD}"/>
          </ac:spMkLst>
        </pc:spChg>
        <pc:spChg chg="del">
          <ac:chgData name="Reimann, Dr. René" userId="fad4d770-7190-4087-ac28-83a856e5b55d" providerId="ADAL" clId="{34AF3544-4D97-447D-BEE1-E5E7006565EA}" dt="2024-10-07T15:30:31.627" v="15228"/>
          <ac:spMkLst>
            <pc:docMk/>
            <pc:sldMk cId="1511553397" sldId="4442"/>
            <ac:spMk id="21" creationId="{95DA1EE0-0274-4409-B405-C2D7CA57BE8E}"/>
          </ac:spMkLst>
        </pc:spChg>
        <pc:picChg chg="del">
          <ac:chgData name="Reimann, Dr. René" userId="fad4d770-7190-4087-ac28-83a856e5b55d" providerId="ADAL" clId="{34AF3544-4D97-447D-BEE1-E5E7006565EA}" dt="2024-10-07T15:30:31.627" v="15226"/>
          <ac:picMkLst>
            <pc:docMk/>
            <pc:sldMk cId="1511553397" sldId="4442"/>
            <ac:picMk id="22" creationId="{1413789A-B3F9-497D-95D4-8148916F9161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832986375" sldId="4514"/>
        </pc:sldMkLst>
        <pc:spChg chg="mod">
          <ac:chgData name="Reimann, Dr. René" userId="fad4d770-7190-4087-ac28-83a856e5b55d" providerId="ADAL" clId="{34AF3544-4D97-447D-BEE1-E5E7006565EA}" dt="2024-10-07T15:29:36.638" v="2500" actId="20577"/>
          <ac:spMkLst>
            <pc:docMk/>
            <pc:sldMk cId="2832986375" sldId="4514"/>
            <ac:spMk id="5" creationId="{F52F155B-CBDF-4012-B0DC-225C158645F6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110436763" sldId="4515"/>
        </pc:sldMkLst>
        <pc:spChg chg="mod">
          <ac:chgData name="Reimann, Dr. René" userId="fad4d770-7190-4087-ac28-83a856e5b55d" providerId="ADAL" clId="{34AF3544-4D97-447D-BEE1-E5E7006565EA}" dt="2024-10-07T15:29:36.658" v="2504" actId="20577"/>
          <ac:spMkLst>
            <pc:docMk/>
            <pc:sldMk cId="4110436763" sldId="4515"/>
            <ac:spMk id="5" creationId="{200B8B45-4CD7-4FD5-B2CA-9D4DD45E3291}"/>
          </ac:spMkLst>
        </pc:spChg>
        <pc:spChg chg="del">
          <ac:chgData name="Reimann, Dr. René" userId="fad4d770-7190-4087-ac28-83a856e5b55d" providerId="ADAL" clId="{34AF3544-4D97-447D-BEE1-E5E7006565EA}" dt="2024-10-07T15:31:11.493" v="25140"/>
          <ac:spMkLst>
            <pc:docMk/>
            <pc:sldMk cId="4110436763" sldId="4515"/>
            <ac:spMk id="17" creationId="{30F77F25-1DBB-A0C5-D591-CAC79F49D7FA}"/>
          </ac:spMkLst>
        </pc:spChg>
        <pc:spChg chg="del">
          <ac:chgData name="Reimann, Dr. René" userId="fad4d770-7190-4087-ac28-83a856e5b55d" providerId="ADAL" clId="{34AF3544-4D97-447D-BEE1-E5E7006565EA}" dt="2024-10-07T15:31:11.513" v="25152"/>
          <ac:spMkLst>
            <pc:docMk/>
            <pc:sldMk cId="4110436763" sldId="4515"/>
            <ac:spMk id="18" creationId="{160D4B35-58B5-CC62-C62D-B9FD92579F0D}"/>
          </ac:spMkLst>
        </pc:spChg>
        <pc:picChg chg="del">
          <ac:chgData name="Reimann, Dr. René" userId="fad4d770-7190-4087-ac28-83a856e5b55d" providerId="ADAL" clId="{34AF3544-4D97-447D-BEE1-E5E7006565EA}" dt="2024-10-07T15:31:11.493" v="25142"/>
          <ac:picMkLst>
            <pc:docMk/>
            <pc:sldMk cId="4110436763" sldId="4515"/>
            <ac:picMk id="12" creationId="{A9D61F52-1DCD-5E2C-B744-8AC695673676}"/>
          </ac:picMkLst>
        </pc:picChg>
        <pc:picChg chg="del">
          <ac:chgData name="Reimann, Dr. René" userId="fad4d770-7190-4087-ac28-83a856e5b55d" providerId="ADAL" clId="{34AF3544-4D97-447D-BEE1-E5E7006565EA}" dt="2024-10-07T15:31:11.504" v="25144"/>
          <ac:picMkLst>
            <pc:docMk/>
            <pc:sldMk cId="4110436763" sldId="4515"/>
            <ac:picMk id="13" creationId="{3A742B2D-7071-E6CA-76E0-25290BEF27CB}"/>
          </ac:picMkLst>
        </pc:picChg>
        <pc:picChg chg="del">
          <ac:chgData name="Reimann, Dr. René" userId="fad4d770-7190-4087-ac28-83a856e5b55d" providerId="ADAL" clId="{34AF3544-4D97-447D-BEE1-E5E7006565EA}" dt="2024-10-07T15:31:11.504" v="25146"/>
          <ac:picMkLst>
            <pc:docMk/>
            <pc:sldMk cId="4110436763" sldId="4515"/>
            <ac:picMk id="14" creationId="{72A80B76-B95B-ADDB-24F1-4433EF7921DA}"/>
          </ac:picMkLst>
        </pc:picChg>
        <pc:picChg chg="del">
          <ac:chgData name="Reimann, Dr. René" userId="fad4d770-7190-4087-ac28-83a856e5b55d" providerId="ADAL" clId="{34AF3544-4D97-447D-BEE1-E5E7006565EA}" dt="2024-10-07T15:31:11.513" v="25150"/>
          <ac:picMkLst>
            <pc:docMk/>
            <pc:sldMk cId="4110436763" sldId="4515"/>
            <ac:picMk id="15" creationId="{5238235C-A94A-0010-6A6D-2DE12D5B4511}"/>
          </ac:picMkLst>
        </pc:picChg>
        <pc:picChg chg="del">
          <ac:chgData name="Reimann, Dr. René" userId="fad4d770-7190-4087-ac28-83a856e5b55d" providerId="ADAL" clId="{34AF3544-4D97-447D-BEE1-E5E7006565EA}" dt="2024-10-07T15:31:11.504" v="25148"/>
          <ac:picMkLst>
            <pc:docMk/>
            <pc:sldMk cId="4110436763" sldId="4515"/>
            <ac:picMk id="16" creationId="{90471B76-558A-997D-39CB-07772D20B800}"/>
          </ac:picMkLst>
        </pc:picChg>
        <pc:picChg chg="del">
          <ac:chgData name="Reimann, Dr. René" userId="fad4d770-7190-4087-ac28-83a856e5b55d" providerId="ADAL" clId="{34AF3544-4D97-447D-BEE1-E5E7006565EA}" dt="2024-10-07T15:31:11.523" v="25154"/>
          <ac:picMkLst>
            <pc:docMk/>
            <pc:sldMk cId="4110436763" sldId="4515"/>
            <ac:picMk id="19" creationId="{9BFAF8A2-3EDE-E5B9-5A9B-EE70F4A553F2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070928553" sldId="4518"/>
        </pc:sldMkLst>
        <pc:spChg chg="mod">
          <ac:chgData name="Reimann, Dr. René" userId="fad4d770-7190-4087-ac28-83a856e5b55d" providerId="ADAL" clId="{34AF3544-4D97-447D-BEE1-E5E7006565EA}" dt="2024-10-07T15:29:36.678" v="2512" actId="20577"/>
          <ac:spMkLst>
            <pc:docMk/>
            <pc:sldMk cId="4070928553" sldId="4518"/>
            <ac:spMk id="5" creationId="{B791F861-5BC4-413B-A260-4B63E4F89D0C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92455241" sldId="4532"/>
        </pc:sldMkLst>
        <pc:spChg chg="mod">
          <ac:chgData name="Reimann, Dr. René" userId="fad4d770-7190-4087-ac28-83a856e5b55d" providerId="ADAL" clId="{34AF3544-4D97-447D-BEE1-E5E7006565EA}" dt="2024-10-07T15:29:36.418" v="2423" actId="20577"/>
          <ac:spMkLst>
            <pc:docMk/>
            <pc:sldMk cId="3092455241" sldId="4532"/>
            <ac:spMk id="5" creationId="{0660D26D-83AE-F355-1296-E79A6FE1F6CB}"/>
          </ac:spMkLst>
        </pc:spChg>
      </pc:sldChg>
      <pc:sldChg chg="addSp modSp mod ord modAnim">
        <pc:chgData name="Reimann, Dr. René" userId="fad4d770-7190-4087-ac28-83a856e5b55d" providerId="ADAL" clId="{34AF3544-4D97-447D-BEE1-E5E7006565EA}" dt="2024-10-07T15:29:36.038" v="2299"/>
        <pc:sldMkLst>
          <pc:docMk/>
          <pc:sldMk cId="1469477866" sldId="4546"/>
        </pc:sldMkLst>
        <pc:spChg chg="mod">
          <ac:chgData name="Reimann, Dr. René" userId="fad4d770-7190-4087-ac28-83a856e5b55d" providerId="ADAL" clId="{34AF3544-4D97-447D-BEE1-E5E7006565EA}" dt="2024-10-07T15:29:36.038" v="2299"/>
          <ac:spMkLst>
            <pc:docMk/>
            <pc:sldMk cId="1469477866" sldId="4546"/>
            <ac:spMk id="5" creationId="{75F9155F-723F-4FCE-8597-1629FE082A9E}"/>
          </ac:spMkLst>
        </pc:spChg>
        <pc:spChg chg="mod">
          <ac:chgData name="Reimann, Dr. René" userId="fad4d770-7190-4087-ac28-83a856e5b55d" providerId="ADAL" clId="{34AF3544-4D97-447D-BEE1-E5E7006565EA}" dt="2024-10-07T14:24:14.452" v="1008" actId="1076"/>
          <ac:spMkLst>
            <pc:docMk/>
            <pc:sldMk cId="1469477866" sldId="4546"/>
            <ac:spMk id="8" creationId="{F8138286-FBE4-4836-831E-5012322886A1}"/>
          </ac:spMkLst>
        </pc:spChg>
        <pc:spChg chg="mod">
          <ac:chgData name="Reimann, Dr. René" userId="fad4d770-7190-4087-ac28-83a856e5b55d" providerId="ADAL" clId="{34AF3544-4D97-447D-BEE1-E5E7006565EA}" dt="2024-10-07T11:47:49.683" v="235" actId="1076"/>
          <ac:spMkLst>
            <pc:docMk/>
            <pc:sldMk cId="1469477866" sldId="4546"/>
            <ac:spMk id="13" creationId="{DCE12E4D-B9D4-45EE-9F33-AD7EA7F22B4E}"/>
          </ac:spMkLst>
        </pc:spChg>
        <pc:grpChg chg="add mod">
          <ac:chgData name="Reimann, Dr. René" userId="fad4d770-7190-4087-ac28-83a856e5b55d" providerId="ADAL" clId="{34AF3544-4D97-447D-BEE1-E5E7006565EA}" dt="2024-10-07T11:47:17.777" v="205" actId="1076"/>
          <ac:grpSpMkLst>
            <pc:docMk/>
            <pc:sldMk cId="1469477866" sldId="4546"/>
            <ac:grpSpMk id="4" creationId="{8249A01E-DDAC-CDA9-9AFF-5E531C8A2963}"/>
          </ac:grpSpMkLst>
        </pc:grpChg>
        <pc:grpChg chg="mod">
          <ac:chgData name="Reimann, Dr. René" userId="fad4d770-7190-4087-ac28-83a856e5b55d" providerId="ADAL" clId="{34AF3544-4D97-447D-BEE1-E5E7006565EA}" dt="2024-10-07T11:46:50.137" v="202" actId="164"/>
          <ac:grpSpMkLst>
            <pc:docMk/>
            <pc:sldMk cId="1469477866" sldId="4546"/>
            <ac:grpSpMk id="37" creationId="{7B085E4A-8EC4-BC7F-4E06-0A39025CAF5E}"/>
          </ac:grpSpMkLst>
        </pc:grpChg>
        <pc:picChg chg="mod ord">
          <ac:chgData name="Reimann, Dr. René" userId="fad4d770-7190-4087-ac28-83a856e5b55d" providerId="ADAL" clId="{34AF3544-4D97-447D-BEE1-E5E7006565EA}" dt="2024-10-07T11:46:50.137" v="202" actId="164"/>
          <ac:picMkLst>
            <pc:docMk/>
            <pc:sldMk cId="1469477866" sldId="4546"/>
            <ac:picMk id="10" creationId="{238F284B-041B-1B1A-A30C-FB5E80B868AD}"/>
          </ac:picMkLst>
        </pc:picChg>
      </pc:sldChg>
      <pc:sldChg chg="modSp mod ord">
        <pc:chgData name="Reimann, Dr. René" userId="fad4d770-7190-4087-ac28-83a856e5b55d" providerId="ADAL" clId="{34AF3544-4D97-447D-BEE1-E5E7006565EA}" dt="2024-10-08T09:21:59.616" v="27515"/>
        <pc:sldMkLst>
          <pc:docMk/>
          <pc:sldMk cId="4138966361" sldId="4548"/>
        </pc:sldMkLst>
        <pc:spChg chg="mod">
          <ac:chgData name="Reimann, Dr. René" userId="fad4d770-7190-4087-ac28-83a856e5b55d" providerId="ADAL" clId="{34AF3544-4D97-447D-BEE1-E5E7006565EA}" dt="2024-10-07T15:29:36.718" v="2528" actId="20577"/>
          <ac:spMkLst>
            <pc:docMk/>
            <pc:sldMk cId="4138966361" sldId="4548"/>
            <ac:spMk id="5" creationId="{D66C4BB3-5895-A05F-13C0-07328FBB1842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63609324" sldId="4549"/>
        </pc:sldMkLst>
        <pc:spChg chg="mod">
          <ac:chgData name="Reimann, Dr. René" userId="fad4d770-7190-4087-ac28-83a856e5b55d" providerId="ADAL" clId="{34AF3544-4D97-447D-BEE1-E5E7006565EA}" dt="2024-10-07T15:29:36.668" v="2510" actId="20577"/>
          <ac:spMkLst>
            <pc:docMk/>
            <pc:sldMk cId="2163609324" sldId="4549"/>
            <ac:spMk id="5" creationId="{120795F0-7D7B-F019-CE32-60BE5CDA0110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911869359" sldId="4571"/>
        </pc:sldMkLst>
        <pc:spChg chg="mod">
          <ac:chgData name="Reimann, Dr. René" userId="fad4d770-7190-4087-ac28-83a856e5b55d" providerId="ADAL" clId="{34AF3544-4D97-447D-BEE1-E5E7006565EA}" dt="2024-10-07T15:30:15.289" v="9814"/>
          <ac:spMkLst>
            <pc:docMk/>
            <pc:sldMk cId="2911869359" sldId="4571"/>
            <ac:spMk id="3" creationId="{07A8D06B-8784-D36B-D1B8-F9CA2BAB621A}"/>
          </ac:spMkLst>
        </pc:spChg>
        <pc:spChg chg="mod">
          <ac:chgData name="Reimann, Dr. René" userId="fad4d770-7190-4087-ac28-83a856e5b55d" providerId="ADAL" clId="{34AF3544-4D97-447D-BEE1-E5E7006565EA}" dt="2024-10-07T15:29:36.458" v="2436" actId="20577"/>
          <ac:spMkLst>
            <pc:docMk/>
            <pc:sldMk cId="2911869359" sldId="4571"/>
            <ac:spMk id="5" creationId="{276AFD4F-FC7A-B03B-3F96-1D51640E237B}"/>
          </ac:spMkLst>
        </pc:spChg>
        <pc:picChg chg="del">
          <ac:chgData name="Reimann, Dr. René" userId="fad4d770-7190-4087-ac28-83a856e5b55d" providerId="ADAL" clId="{34AF3544-4D97-447D-BEE1-E5E7006565EA}" dt="2024-10-07T15:30:14.749" v="9599"/>
          <ac:picMkLst>
            <pc:docMk/>
            <pc:sldMk cId="2911869359" sldId="4571"/>
            <ac:picMk id="8" creationId="{7CDF585C-3A6E-14F1-7F89-796B5F101CE0}"/>
          </ac:picMkLst>
        </pc:picChg>
        <pc:picChg chg="del">
          <ac:chgData name="Reimann, Dr. René" userId="fad4d770-7190-4087-ac28-83a856e5b55d" providerId="ADAL" clId="{34AF3544-4D97-447D-BEE1-E5E7006565EA}" dt="2024-10-07T15:30:15.079" v="9730"/>
          <ac:picMkLst>
            <pc:docMk/>
            <pc:sldMk cId="2911869359" sldId="4571"/>
            <ac:picMk id="12" creationId="{79C68D41-7F04-B791-8BBF-CD4E00CBE0F8}"/>
          </ac:picMkLst>
        </pc:picChg>
        <pc:picChg chg="del">
          <ac:chgData name="Reimann, Dr. René" userId="fad4d770-7190-4087-ac28-83a856e5b55d" providerId="ADAL" clId="{34AF3544-4D97-447D-BEE1-E5E7006565EA}" dt="2024-10-07T15:30:15.289" v="9816"/>
          <ac:picMkLst>
            <pc:docMk/>
            <pc:sldMk cId="2911869359" sldId="4571"/>
            <ac:picMk id="15" creationId="{4B9E490A-99DE-E9AB-8FDC-5CC2348D8E65}"/>
          </ac:picMkLst>
        </pc:pic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509358022" sldId="4599"/>
        </pc:sldMkLst>
        <pc:spChg chg="mod">
          <ac:chgData name="Reimann, Dr. René" userId="fad4d770-7190-4087-ac28-83a856e5b55d" providerId="ADAL" clId="{34AF3544-4D97-447D-BEE1-E5E7006565EA}" dt="2024-10-07T15:29:36.578" v="2480" actId="20577"/>
          <ac:spMkLst>
            <pc:docMk/>
            <pc:sldMk cId="1509358022" sldId="4599"/>
            <ac:spMk id="5" creationId="{64DD8900-4944-4104-B30A-7B8DB9A2615F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252039743" sldId="4600"/>
        </pc:sldMkLst>
        <pc:spChg chg="mod">
          <ac:chgData name="Reimann, Dr. René" userId="fad4d770-7190-4087-ac28-83a856e5b55d" providerId="ADAL" clId="{34AF3544-4D97-447D-BEE1-E5E7006565EA}" dt="2024-10-07T15:29:36.598" v="2488" actId="20577"/>
          <ac:spMkLst>
            <pc:docMk/>
            <pc:sldMk cId="3252039743" sldId="4600"/>
            <ac:spMk id="5" creationId="{D62B0F32-D663-4C27-AA5C-F15328CB5BA6}"/>
          </ac:spMkLst>
        </pc:spChg>
      </pc:sldChg>
      <pc:sldChg chg="addSp delSp modSp del mod ord modTransition delAnim modAnim">
        <pc:chgData name="Reimann, Dr. René" userId="fad4d770-7190-4087-ac28-83a856e5b55d" providerId="ADAL" clId="{34AF3544-4D97-447D-BEE1-E5E7006565EA}" dt="2024-10-08T09:22:25.056" v="27518" actId="47"/>
        <pc:sldMkLst>
          <pc:docMk/>
          <pc:sldMk cId="427460631" sldId="4605"/>
        </pc:sldMkLst>
        <pc:spChg chg="add mod">
          <ac:chgData name="Reimann, Dr. René" userId="fad4d770-7190-4087-ac28-83a856e5b55d" providerId="ADAL" clId="{34AF3544-4D97-447D-BEE1-E5E7006565EA}" dt="2024-10-07T15:29:38.968" v="2992"/>
          <ac:spMkLst>
            <pc:docMk/>
            <pc:sldMk cId="427460631" sldId="4605"/>
            <ac:spMk id="4" creationId="{9F028C7B-731F-A267-33A5-8021393341BC}"/>
          </ac:spMkLst>
        </pc:spChg>
        <pc:spChg chg="mod">
          <ac:chgData name="Reimann, Dr. René" userId="fad4d770-7190-4087-ac28-83a856e5b55d" providerId="ADAL" clId="{34AF3544-4D97-447D-BEE1-E5E7006565EA}" dt="2024-10-07T15:29:36.348" v="2401" actId="20577"/>
          <ac:spMkLst>
            <pc:docMk/>
            <pc:sldMk cId="427460631" sldId="4605"/>
            <ac:spMk id="5" creationId="{90256032-EA6B-FB96-5F4F-84A8FB366639}"/>
          </ac:spMkLst>
        </pc:spChg>
        <pc:spChg chg="del">
          <ac:chgData name="Reimann, Dr. René" userId="fad4d770-7190-4087-ac28-83a856e5b55d" providerId="ADAL" clId="{34AF3544-4D97-447D-BEE1-E5E7006565EA}" dt="2024-10-07T15:29:38.968" v="2994"/>
          <ac:spMkLst>
            <pc:docMk/>
            <pc:sldMk cId="427460631" sldId="4605"/>
            <ac:spMk id="9" creationId="{1FCE4230-CBC1-1C2B-EAB5-22E9616D9D3C}"/>
          </ac:spMkLst>
        </pc:spChg>
        <pc:spChg chg="del">
          <ac:chgData name="Reimann, Dr. René" userId="fad4d770-7190-4087-ac28-83a856e5b55d" providerId="ADAL" clId="{34AF3544-4D97-447D-BEE1-E5E7006565EA}" dt="2024-10-07T15:29:39.098" v="3142"/>
          <ac:spMkLst>
            <pc:docMk/>
            <pc:sldMk cId="427460631" sldId="4605"/>
            <ac:spMk id="11" creationId="{CFDE0817-370E-0F80-7ADF-F231C466F536}"/>
          </ac:spMkLst>
        </pc:spChg>
        <pc:spChg chg="del">
          <ac:chgData name="Reimann, Dr. René" userId="fad4d770-7190-4087-ac28-83a856e5b55d" providerId="ADAL" clId="{34AF3544-4D97-447D-BEE1-E5E7006565EA}" dt="2024-10-07T15:29:39.078" v="3119"/>
          <ac:spMkLst>
            <pc:docMk/>
            <pc:sldMk cId="427460631" sldId="4605"/>
            <ac:spMk id="12" creationId="{48177E0E-8296-CAD4-AB30-654ADB9CD70F}"/>
          </ac:spMkLst>
        </pc:spChg>
        <pc:spChg chg="del">
          <ac:chgData name="Reimann, Dr. René" userId="fad4d770-7190-4087-ac28-83a856e5b55d" providerId="ADAL" clId="{34AF3544-4D97-447D-BEE1-E5E7006565EA}" dt="2024-10-07T15:29:39.048" v="3079"/>
          <ac:spMkLst>
            <pc:docMk/>
            <pc:sldMk cId="427460631" sldId="4605"/>
            <ac:spMk id="13" creationId="{2BEBB441-A872-E2E5-2CB9-3EB2948D3027}"/>
          </ac:spMkLst>
        </pc:spChg>
        <pc:spChg chg="del">
          <ac:chgData name="Reimann, Dr. René" userId="fad4d770-7190-4087-ac28-83a856e5b55d" providerId="ADAL" clId="{34AF3544-4D97-447D-BEE1-E5E7006565EA}" dt="2024-10-07T15:29:38.999" v="3026"/>
          <ac:spMkLst>
            <pc:docMk/>
            <pc:sldMk cId="427460631" sldId="4605"/>
            <ac:spMk id="14" creationId="{7B9FDE1F-CE9B-569A-A6B0-32B1F9BF1118}"/>
          </ac:spMkLst>
        </pc:spChg>
        <pc:spChg chg="del">
          <ac:chgData name="Reimann, Dr. René" userId="fad4d770-7190-4087-ac28-83a856e5b55d" providerId="ADAL" clId="{34AF3544-4D97-447D-BEE1-E5E7006565EA}" dt="2024-10-07T15:29:39.018" v="3045"/>
          <ac:spMkLst>
            <pc:docMk/>
            <pc:sldMk cId="427460631" sldId="4605"/>
            <ac:spMk id="15" creationId="{17B2530A-E21E-A972-9A62-D3207B6E9FA9}"/>
          </ac:spMkLst>
        </pc:spChg>
        <pc:spChg chg="del">
          <ac:chgData name="Reimann, Dr. René" userId="fad4d770-7190-4087-ac28-83a856e5b55d" providerId="ADAL" clId="{34AF3544-4D97-447D-BEE1-E5E7006565EA}" dt="2024-10-07T15:29:39.008" v="3028"/>
          <ac:spMkLst>
            <pc:docMk/>
            <pc:sldMk cId="427460631" sldId="4605"/>
            <ac:spMk id="16" creationId="{09868C34-127E-79D6-0B6A-C2DEFBBFBE56}"/>
          </ac:spMkLst>
        </pc:spChg>
        <pc:spChg chg="mod">
          <ac:chgData name="Reimann, Dr. René" userId="fad4d770-7190-4087-ac28-83a856e5b55d" providerId="ADAL" clId="{34AF3544-4D97-447D-BEE1-E5E7006565EA}" dt="2024-10-07T15:29:39.118" v="3169"/>
          <ac:spMkLst>
            <pc:docMk/>
            <pc:sldMk cId="427460631" sldId="4605"/>
            <ac:spMk id="17" creationId="{6A7E66E7-D91A-53A2-D97A-1001AFD8D74E}"/>
          </ac:spMkLst>
        </pc:spChg>
        <pc:spChg chg="del">
          <ac:chgData name="Reimann, Dr. René" userId="fad4d770-7190-4087-ac28-83a856e5b55d" providerId="ADAL" clId="{34AF3544-4D97-447D-BEE1-E5E7006565EA}" dt="2024-10-07T15:29:39.128" v="3171"/>
          <ac:spMkLst>
            <pc:docMk/>
            <pc:sldMk cId="427460631" sldId="4605"/>
            <ac:spMk id="18" creationId="{7DA89BFB-F768-0420-DA1D-2617A613B853}"/>
          </ac:spMkLst>
        </pc:spChg>
        <pc:picChg chg="del">
          <ac:chgData name="Reimann, Dr. René" userId="fad4d770-7190-4087-ac28-83a856e5b55d" providerId="ADAL" clId="{34AF3544-4D97-447D-BEE1-E5E7006565EA}" dt="2024-10-07T15:29:38.968" v="2992"/>
          <ac:picMkLst>
            <pc:docMk/>
            <pc:sldMk cId="427460631" sldId="4605"/>
            <ac:picMk id="6" creationId="{9F30E5C8-DE58-4E5E-4488-6E1C218B1468}"/>
          </ac:picMkLst>
        </pc:picChg>
      </pc:sldChg>
      <pc:sldChg chg="modSp mod">
        <pc:chgData name="Reimann, Dr. René" userId="fad4d770-7190-4087-ac28-83a856e5b55d" providerId="ADAL" clId="{34AF3544-4D97-447D-BEE1-E5E7006565EA}" dt="2024-10-07T15:29:36.068" v="2306" actId="20577"/>
        <pc:sldMkLst>
          <pc:docMk/>
          <pc:sldMk cId="3264209643" sldId="4606"/>
        </pc:sldMkLst>
        <pc:spChg chg="mod">
          <ac:chgData name="Reimann, Dr. René" userId="fad4d770-7190-4087-ac28-83a856e5b55d" providerId="ADAL" clId="{34AF3544-4D97-447D-BEE1-E5E7006565EA}" dt="2024-10-07T15:01:33.006" v="1559" actId="20577"/>
          <ac:spMkLst>
            <pc:docMk/>
            <pc:sldMk cId="3264209643" sldId="4606"/>
            <ac:spMk id="3" creationId="{4F38BABE-AE3D-4B0D-8092-DC30AE42AC90}"/>
          </ac:spMkLst>
        </pc:spChg>
        <pc:spChg chg="mod">
          <ac:chgData name="Reimann, Dr. René" userId="fad4d770-7190-4087-ac28-83a856e5b55d" providerId="ADAL" clId="{34AF3544-4D97-447D-BEE1-E5E7006565EA}" dt="2024-10-07T15:29:36.068" v="2306" actId="20577"/>
          <ac:spMkLst>
            <pc:docMk/>
            <pc:sldMk cId="3264209643" sldId="4606"/>
            <ac:spMk id="5" creationId="{8CC17E03-8065-45FD-9A11-6714465F983D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69607459" sldId="4610"/>
        </pc:sldMkLst>
        <pc:spChg chg="mod">
          <ac:chgData name="Reimann, Dr. René" userId="fad4d770-7190-4087-ac28-83a856e5b55d" providerId="ADAL" clId="{34AF3544-4D97-447D-BEE1-E5E7006565EA}" dt="2024-10-07T15:29:36.408" v="2419" actId="20577"/>
          <ac:spMkLst>
            <pc:docMk/>
            <pc:sldMk cId="1669607459" sldId="4610"/>
            <ac:spMk id="3" creationId="{97149FC6-B900-44DB-B781-F151054B5AEB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08" v="2318" actId="20577"/>
        <pc:sldMkLst>
          <pc:docMk/>
          <pc:sldMk cId="726415261" sldId="4611"/>
        </pc:sldMkLst>
        <pc:spChg chg="mod">
          <ac:chgData name="Reimann, Dr. René" userId="fad4d770-7190-4087-ac28-83a856e5b55d" providerId="ADAL" clId="{34AF3544-4D97-447D-BEE1-E5E7006565EA}" dt="2024-10-07T15:29:36.108" v="2318" actId="20577"/>
          <ac:spMkLst>
            <pc:docMk/>
            <pc:sldMk cId="726415261" sldId="4611"/>
            <ac:spMk id="5" creationId="{57C7BDAB-65B2-4872-A81C-E18F59132CBD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08" v="2316" actId="20577"/>
        <pc:sldMkLst>
          <pc:docMk/>
          <pc:sldMk cId="1967102281" sldId="4612"/>
        </pc:sldMkLst>
        <pc:spChg chg="mod">
          <ac:chgData name="Reimann, Dr. René" userId="fad4d770-7190-4087-ac28-83a856e5b55d" providerId="ADAL" clId="{34AF3544-4D97-447D-BEE1-E5E7006565EA}" dt="2024-10-07T15:29:36.108" v="2316" actId="20577"/>
          <ac:spMkLst>
            <pc:docMk/>
            <pc:sldMk cId="1967102281" sldId="4612"/>
            <ac:spMk id="5" creationId="{8CC17E03-8065-45FD-9A11-6714465F983D}"/>
          </ac:spMkLst>
        </pc:spChg>
      </pc:sldChg>
      <pc:sldChg chg="modSp mod ord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1975907783" sldId="4613"/>
        </pc:sldMkLst>
        <pc:spChg chg="mod">
          <ac:chgData name="Reimann, Dr. René" userId="fad4d770-7190-4087-ac28-83a856e5b55d" providerId="ADAL" clId="{34AF3544-4D97-447D-BEE1-E5E7006565EA}" dt="2024-10-07T15:29:36.448" v="2434" actId="20577"/>
          <ac:spMkLst>
            <pc:docMk/>
            <pc:sldMk cId="1975907783" sldId="4613"/>
            <ac:spMk id="5" creationId="{47FE045A-A2FB-493D-85EC-C7A3E9BCE2E4}"/>
          </ac:spMkLst>
        </pc:spChg>
      </pc:sldChg>
      <pc:sldChg chg="delSp modSp del mod ord modTransition delAnim modAnim modShow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381201786" sldId="4615"/>
        </pc:sldMkLst>
        <pc:spChg chg="del">
          <ac:chgData name="Reimann, Dr. René" userId="fad4d770-7190-4087-ac28-83a856e5b55d" providerId="ADAL" clId="{34AF3544-4D97-447D-BEE1-E5E7006565EA}" dt="2024-10-07T15:29:44.033" v="5245"/>
          <ac:spMkLst>
            <pc:docMk/>
            <pc:sldMk cId="3381201786" sldId="4615"/>
            <ac:spMk id="4" creationId="{86F8EE9C-D38C-2522-CF48-92BBAAA427C1}"/>
          </ac:spMkLst>
        </pc:spChg>
        <pc:spChg chg="mod">
          <ac:chgData name="Reimann, Dr. René" userId="fad4d770-7190-4087-ac28-83a856e5b55d" providerId="ADAL" clId="{34AF3544-4D97-447D-BEE1-E5E7006565EA}" dt="2024-10-07T15:29:36.358" v="2403" actId="20577"/>
          <ac:spMkLst>
            <pc:docMk/>
            <pc:sldMk cId="3381201786" sldId="4615"/>
            <ac:spMk id="5" creationId="{57474031-2827-4FFD-B344-3888592A6D05}"/>
          </ac:spMkLst>
        </pc:spChg>
        <pc:spChg chg="del">
          <ac:chgData name="Reimann, Dr. René" userId="fad4d770-7190-4087-ac28-83a856e5b55d" providerId="ADAL" clId="{34AF3544-4D97-447D-BEE1-E5E7006565EA}" dt="2024-10-07T15:29:44.043" v="5251"/>
          <ac:spMkLst>
            <pc:docMk/>
            <pc:sldMk cId="3381201786" sldId="4615"/>
            <ac:spMk id="8" creationId="{6D34115E-2E2C-F383-6287-A5A4E70F52FB}"/>
          </ac:spMkLst>
        </pc:spChg>
        <pc:spChg chg="del">
          <ac:chgData name="Reimann, Dr. René" userId="fad4d770-7190-4087-ac28-83a856e5b55d" providerId="ADAL" clId="{34AF3544-4D97-447D-BEE1-E5E7006565EA}" dt="2024-10-07T15:29:44.053" v="5257"/>
          <ac:spMkLst>
            <pc:docMk/>
            <pc:sldMk cId="3381201786" sldId="4615"/>
            <ac:spMk id="18" creationId="{03733A02-15E0-EB1F-ADD9-6CA6AA5626F2}"/>
          </ac:spMkLst>
        </pc:spChg>
        <pc:spChg chg="del">
          <ac:chgData name="Reimann, Dr. René" userId="fad4d770-7190-4087-ac28-83a856e5b55d" providerId="ADAL" clId="{34AF3544-4D97-447D-BEE1-E5E7006565EA}" dt="2024-10-07T15:29:44.043" v="5253"/>
          <ac:spMkLst>
            <pc:docMk/>
            <pc:sldMk cId="3381201786" sldId="4615"/>
            <ac:spMk id="21" creationId="{ADB4A5F0-4562-0EA7-7761-F872A9317629}"/>
          </ac:spMkLst>
        </pc:spChg>
        <pc:spChg chg="del">
          <ac:chgData name="Reimann, Dr. René" userId="fad4d770-7190-4087-ac28-83a856e5b55d" providerId="ADAL" clId="{34AF3544-4D97-447D-BEE1-E5E7006565EA}" dt="2024-10-07T15:29:44.033" v="5249"/>
          <ac:spMkLst>
            <pc:docMk/>
            <pc:sldMk cId="3381201786" sldId="4615"/>
            <ac:spMk id="26" creationId="{6FFC0A9E-119D-6F55-5156-99F7E5D022AA}"/>
          </ac:spMkLst>
        </pc:spChg>
        <pc:picChg chg="del">
          <ac:chgData name="Reimann, Dr. René" userId="fad4d770-7190-4087-ac28-83a856e5b55d" providerId="ADAL" clId="{34AF3544-4D97-447D-BEE1-E5E7006565EA}" dt="2024-10-07T15:29:44.043" v="5255"/>
          <ac:picMkLst>
            <pc:docMk/>
            <pc:sldMk cId="3381201786" sldId="4615"/>
            <ac:picMk id="22" creationId="{7412D1F5-C665-2EF9-9C3C-598E0010F79D}"/>
          </ac:picMkLst>
        </pc:picChg>
        <pc:picChg chg="del">
          <ac:chgData name="Reimann, Dr. René" userId="fad4d770-7190-4087-ac28-83a856e5b55d" providerId="ADAL" clId="{34AF3544-4D97-447D-BEE1-E5E7006565EA}" dt="2024-10-07T15:29:44.033" v="5247"/>
          <ac:picMkLst>
            <pc:docMk/>
            <pc:sldMk cId="3381201786" sldId="4615"/>
            <ac:picMk id="24" creationId="{A5F814F3-EDC7-E110-4E07-390D8AE01AEB}"/>
          </ac:picMkLst>
        </pc:pic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02667288" sldId="4616"/>
        </pc:sldMkLst>
        <pc:spChg chg="mod">
          <ac:chgData name="Reimann, Dr. René" userId="fad4d770-7190-4087-ac28-83a856e5b55d" providerId="ADAL" clId="{34AF3544-4D97-447D-BEE1-E5E7006565EA}" dt="2024-10-07T15:29:36.698" v="2522" actId="20577"/>
          <ac:spMkLst>
            <pc:docMk/>
            <pc:sldMk cId="3002667288" sldId="4616"/>
            <ac:spMk id="5" creationId="{758A22A7-9022-B71C-A272-856F948526E7}"/>
          </ac:spMkLst>
        </pc:spChg>
        <pc:spChg chg="del">
          <ac:chgData name="Reimann, Dr. René" userId="fad4d770-7190-4087-ac28-83a856e5b55d" providerId="ADAL" clId="{34AF3544-4D97-447D-BEE1-E5E7006565EA}" dt="2024-10-07T15:31:21.756" v="27284"/>
          <ac:spMkLst>
            <pc:docMk/>
            <pc:sldMk cId="3002667288" sldId="4616"/>
            <ac:spMk id="10" creationId="{D8E3E020-31A0-58F0-221D-3E6B70B391BE}"/>
          </ac:spMkLst>
        </pc:spChg>
        <pc:spChg chg="del">
          <ac:chgData name="Reimann, Dr. René" userId="fad4d770-7190-4087-ac28-83a856e5b55d" providerId="ADAL" clId="{34AF3544-4D97-447D-BEE1-E5E7006565EA}" dt="2024-10-07T15:31:21.756" v="27286"/>
          <ac:spMkLst>
            <pc:docMk/>
            <pc:sldMk cId="3002667288" sldId="4616"/>
            <ac:spMk id="15" creationId="{F5C2D072-20BD-C9D7-8433-F7EDC921D2BB}"/>
          </ac:spMkLst>
        </pc:spChg>
        <pc:spChg chg="del">
          <ac:chgData name="Reimann, Dr. René" userId="fad4d770-7190-4087-ac28-83a856e5b55d" providerId="ADAL" clId="{34AF3544-4D97-447D-BEE1-E5E7006565EA}" dt="2024-10-07T15:31:21.765" v="27290"/>
          <ac:spMkLst>
            <pc:docMk/>
            <pc:sldMk cId="3002667288" sldId="4616"/>
            <ac:spMk id="16" creationId="{45475B41-DDCC-4864-71FF-C6363DEEC6A5}"/>
          </ac:spMkLst>
        </pc:spChg>
        <pc:spChg chg="del">
          <ac:chgData name="Reimann, Dr. René" userId="fad4d770-7190-4087-ac28-83a856e5b55d" providerId="ADAL" clId="{34AF3544-4D97-447D-BEE1-E5E7006565EA}" dt="2024-10-07T15:31:21.765" v="27288"/>
          <ac:spMkLst>
            <pc:docMk/>
            <pc:sldMk cId="3002667288" sldId="4616"/>
            <ac:spMk id="18" creationId="{233F1366-CD2F-6496-314E-1DA40D37E71B}"/>
          </ac:spMkLst>
        </pc:spChg>
        <pc:spChg chg="del">
          <ac:chgData name="Reimann, Dr. René" userId="fad4d770-7190-4087-ac28-83a856e5b55d" providerId="ADAL" clId="{34AF3544-4D97-447D-BEE1-E5E7006565EA}" dt="2024-10-07T15:31:21.775" v="27294"/>
          <ac:spMkLst>
            <pc:docMk/>
            <pc:sldMk cId="3002667288" sldId="4616"/>
            <ac:spMk id="40" creationId="{EE73DA3D-CB1E-81EB-F284-D0E05B858BD6}"/>
          </ac:spMkLst>
        </pc:spChg>
        <pc:spChg chg="del">
          <ac:chgData name="Reimann, Dr. René" userId="fad4d770-7190-4087-ac28-83a856e5b55d" providerId="ADAL" clId="{34AF3544-4D97-447D-BEE1-E5E7006565EA}" dt="2024-10-07T15:31:21.785" v="27296"/>
          <ac:spMkLst>
            <pc:docMk/>
            <pc:sldMk cId="3002667288" sldId="4616"/>
            <ac:spMk id="42" creationId="{85B5449B-24A2-A530-B554-7DB9B5A82781}"/>
          </ac:spMkLst>
        </pc:spChg>
        <pc:grpChg chg="del">
          <ac:chgData name="Reimann, Dr. René" userId="fad4d770-7190-4087-ac28-83a856e5b55d" providerId="ADAL" clId="{34AF3544-4D97-447D-BEE1-E5E7006565EA}" dt="2024-10-07T15:31:21.775" v="27292"/>
          <ac:grpSpMkLst>
            <pc:docMk/>
            <pc:sldMk cId="3002667288" sldId="4616"/>
            <ac:grpSpMk id="31" creationId="{4BE3FBD0-AF09-F7CC-4A56-3B8906F4BFA4}"/>
          </ac:grpSpMkLst>
        </pc:gr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635337839" sldId="4619"/>
        </pc:sldMkLst>
        <pc:spChg chg="mod">
          <ac:chgData name="Reimann, Dr. René" userId="fad4d770-7190-4087-ac28-83a856e5b55d" providerId="ADAL" clId="{34AF3544-4D97-447D-BEE1-E5E7006565EA}" dt="2024-10-07T15:29:36.668" v="2508" actId="20577"/>
          <ac:spMkLst>
            <pc:docMk/>
            <pc:sldMk cId="635337839" sldId="4619"/>
            <ac:spMk id="5" creationId="{AB05BFE6-D984-8A36-3C4D-C8024541C14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2:24.480" v="27531" actId="47"/>
        <pc:sldMkLst>
          <pc:docMk/>
          <pc:sldMk cId="2288230674" sldId="4621"/>
        </pc:sldMkLst>
        <pc:spChg chg="mod">
          <ac:chgData name="Reimann, Dr. René" userId="fad4d770-7190-4087-ac28-83a856e5b55d" providerId="ADAL" clId="{34AF3544-4D97-447D-BEE1-E5E7006565EA}" dt="2024-10-07T15:29:36.888" v="2594" actId="20577"/>
          <ac:spMkLst>
            <pc:docMk/>
            <pc:sldMk cId="2288230674" sldId="4621"/>
            <ac:spMk id="5" creationId="{29E74086-169A-AB1C-1AF5-3417D9FB31A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2:24.480" v="27531" actId="47"/>
        <pc:sldMkLst>
          <pc:docMk/>
          <pc:sldMk cId="3236350313" sldId="4622"/>
        </pc:sldMkLst>
        <pc:spChg chg="mod">
          <ac:chgData name="Reimann, Dr. René" userId="fad4d770-7190-4087-ac28-83a856e5b55d" providerId="ADAL" clId="{34AF3544-4D97-447D-BEE1-E5E7006565EA}" dt="2024-10-07T15:29:36.878" v="2591" actId="20577"/>
          <ac:spMkLst>
            <pc:docMk/>
            <pc:sldMk cId="3236350313" sldId="4622"/>
            <ac:spMk id="5" creationId="{29E74086-169A-AB1C-1AF5-3417D9FB31A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2:24.480" v="27531" actId="47"/>
        <pc:sldMkLst>
          <pc:docMk/>
          <pc:sldMk cId="2572621947" sldId="4623"/>
        </pc:sldMkLst>
        <pc:spChg chg="mod">
          <ac:chgData name="Reimann, Dr. René" userId="fad4d770-7190-4087-ac28-83a856e5b55d" providerId="ADAL" clId="{34AF3544-4D97-447D-BEE1-E5E7006565EA}" dt="2024-10-07T15:29:36.888" v="2597" actId="20577"/>
          <ac:spMkLst>
            <pc:docMk/>
            <pc:sldMk cId="2572621947" sldId="4623"/>
            <ac:spMk id="5" creationId="{29E74086-169A-AB1C-1AF5-3417D9FB31A7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2:24.480" v="27531" actId="47"/>
        <pc:sldMkLst>
          <pc:docMk/>
          <pc:sldMk cId="3086898176" sldId="4624"/>
        </pc:sldMkLst>
        <pc:spChg chg="mod">
          <ac:chgData name="Reimann, Dr. René" userId="fad4d770-7190-4087-ac28-83a856e5b55d" providerId="ADAL" clId="{34AF3544-4D97-447D-BEE1-E5E7006565EA}" dt="2024-10-07T15:29:36.898" v="2600" actId="20577"/>
          <ac:spMkLst>
            <pc:docMk/>
            <pc:sldMk cId="3086898176" sldId="4624"/>
            <ac:spMk id="5" creationId="{29E74086-169A-AB1C-1AF5-3417D9FB31A7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12389114" sldId="4629"/>
        </pc:sldMkLst>
        <pc:spChg chg="mod">
          <ac:chgData name="Reimann, Dr. René" userId="fad4d770-7190-4087-ac28-83a856e5b55d" providerId="ADAL" clId="{34AF3544-4D97-447D-BEE1-E5E7006565EA}" dt="2024-10-07T15:29:46.803" v="5933"/>
          <ac:spMkLst>
            <pc:docMk/>
            <pc:sldMk cId="112389114" sldId="4629"/>
            <ac:spMk id="3" creationId="{FFE715A2-29A8-4A03-99C3-17FE47C4FC77}"/>
          </ac:spMkLst>
        </pc:spChg>
        <pc:spChg chg="mod">
          <ac:chgData name="Reimann, Dr. René" userId="fad4d770-7190-4087-ac28-83a856e5b55d" providerId="ADAL" clId="{34AF3544-4D97-447D-BEE1-E5E7006565EA}" dt="2024-10-07T15:29:36.408" v="2421" actId="20577"/>
          <ac:spMkLst>
            <pc:docMk/>
            <pc:sldMk cId="112389114" sldId="4629"/>
            <ac:spMk id="5" creationId="{D62B0F32-D663-4C27-AA5C-F15328CB5BA6}"/>
          </ac:spMkLst>
        </pc:spChg>
        <pc:spChg chg="del">
          <ac:chgData name="Reimann, Dr. René" userId="fad4d770-7190-4087-ac28-83a856e5b55d" providerId="ADAL" clId="{34AF3544-4D97-447D-BEE1-E5E7006565EA}" dt="2024-10-07T15:29:46.823" v="5939"/>
          <ac:spMkLst>
            <pc:docMk/>
            <pc:sldMk cId="112389114" sldId="4629"/>
            <ac:spMk id="12" creationId="{3A8384E2-A136-45EC-82EE-B184F99EA9FA}"/>
          </ac:spMkLst>
        </pc:spChg>
        <pc:grpChg chg="del">
          <ac:chgData name="Reimann, Dr. René" userId="fad4d770-7190-4087-ac28-83a856e5b55d" providerId="ADAL" clId="{34AF3544-4D97-447D-BEE1-E5E7006565EA}" dt="2024-10-07T15:29:46.823" v="5943"/>
          <ac:grpSpMkLst>
            <pc:docMk/>
            <pc:sldMk cId="112389114" sldId="4629"/>
            <ac:grpSpMk id="28" creationId="{308304C8-1F4C-4977-B8FA-32BC801F1C08}"/>
          </ac:grpSpMkLst>
        </pc:grpChg>
        <pc:picChg chg="del">
          <ac:chgData name="Reimann, Dr. René" userId="fad4d770-7190-4087-ac28-83a856e5b55d" providerId="ADAL" clId="{34AF3544-4D97-447D-BEE1-E5E7006565EA}" dt="2024-10-07T15:29:46.813" v="5935"/>
          <ac:picMkLst>
            <pc:docMk/>
            <pc:sldMk cId="112389114" sldId="4629"/>
            <ac:picMk id="6" creationId="{A7B873CF-8EE3-4A12-9E1E-D409B4BD0DFB}"/>
          </ac:picMkLst>
        </pc:picChg>
        <pc:picChg chg="del">
          <ac:chgData name="Reimann, Dr. René" userId="fad4d770-7190-4087-ac28-83a856e5b55d" providerId="ADAL" clId="{34AF3544-4D97-447D-BEE1-E5E7006565EA}" dt="2024-10-07T15:29:46.813" v="5937"/>
          <ac:picMkLst>
            <pc:docMk/>
            <pc:sldMk cId="112389114" sldId="4629"/>
            <ac:picMk id="11" creationId="{4AC48229-4371-4AD7-98D3-EE61E4DD0168}"/>
          </ac:picMkLst>
        </pc:picChg>
        <pc:picChg chg="del">
          <ac:chgData name="Reimann, Dr. René" userId="fad4d770-7190-4087-ac28-83a856e5b55d" providerId="ADAL" clId="{34AF3544-4D97-447D-BEE1-E5E7006565EA}" dt="2024-10-07T15:29:46.823" v="5941"/>
          <ac:picMkLst>
            <pc:docMk/>
            <pc:sldMk cId="112389114" sldId="4629"/>
            <ac:picMk id="13" creationId="{FAEB317A-D7D7-4B7D-9735-11BB1042F1C9}"/>
          </ac:picMkLst>
        </pc:picChg>
      </pc:sldChg>
      <pc:sldChg chg="modSp mod ord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2406105674" sldId="4631"/>
        </pc:sldMkLst>
        <pc:spChg chg="mod">
          <ac:chgData name="Reimann, Dr. René" userId="fad4d770-7190-4087-ac28-83a856e5b55d" providerId="ADAL" clId="{34AF3544-4D97-447D-BEE1-E5E7006565EA}" dt="2024-10-07T15:29:36.368" v="2405" actId="20577"/>
          <ac:spMkLst>
            <pc:docMk/>
            <pc:sldMk cId="2406105674" sldId="4631"/>
            <ac:spMk id="5" creationId="{D62B0F32-D663-4C27-AA5C-F15328CB5BA6}"/>
          </ac:spMkLst>
        </pc:spChg>
      </pc:sldChg>
      <pc:sldChg chg="modSp mod ord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552860850" sldId="4632"/>
        </pc:sldMkLst>
        <pc:spChg chg="mod">
          <ac:chgData name="Reimann, Dr. René" userId="fad4d770-7190-4087-ac28-83a856e5b55d" providerId="ADAL" clId="{34AF3544-4D97-447D-BEE1-E5E7006565EA}" dt="2024-10-07T15:29:36.368" v="2407" actId="20577"/>
          <ac:spMkLst>
            <pc:docMk/>
            <pc:sldMk cId="552860850" sldId="4632"/>
            <ac:spMk id="5" creationId="{2627E87D-1E0B-4422-9AEE-7E391CF9851F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068827998" sldId="4633"/>
        </pc:sldMkLst>
        <pc:spChg chg="mod">
          <ac:chgData name="Reimann, Dr. René" userId="fad4d770-7190-4087-ac28-83a856e5b55d" providerId="ADAL" clId="{34AF3544-4D97-447D-BEE1-E5E7006565EA}" dt="2024-10-07T15:30:54.300" v="22045"/>
          <ac:spMkLst>
            <pc:docMk/>
            <pc:sldMk cId="2068827998" sldId="4633"/>
            <ac:spMk id="3" creationId="{7E05DAE0-3944-4C51-BE31-D13DAE96C0EE}"/>
          </ac:spMkLst>
        </pc:spChg>
        <pc:spChg chg="mod">
          <ac:chgData name="Reimann, Dr. René" userId="fad4d770-7190-4087-ac28-83a856e5b55d" providerId="ADAL" clId="{34AF3544-4D97-447D-BEE1-E5E7006565EA}" dt="2024-10-07T15:29:36.608" v="2490" actId="20577"/>
          <ac:spMkLst>
            <pc:docMk/>
            <pc:sldMk cId="2068827998" sldId="4633"/>
            <ac:spMk id="5" creationId="{41F81C35-9CE1-4867-8CC5-CA951058E830}"/>
          </ac:spMkLst>
        </pc:spChg>
        <pc:spChg chg="del">
          <ac:chgData name="Reimann, Dr. René" userId="fad4d770-7190-4087-ac28-83a856e5b55d" providerId="ADAL" clId="{34AF3544-4D97-447D-BEE1-E5E7006565EA}" dt="2024-10-07T15:30:53.880" v="21892"/>
          <ac:spMkLst>
            <pc:docMk/>
            <pc:sldMk cId="2068827998" sldId="4633"/>
            <ac:spMk id="6" creationId="{A8ACA632-04FA-A285-3DC4-A0C041C4B6CF}"/>
          </ac:spMkLst>
        </pc:spChg>
        <pc:spChg chg="del">
          <ac:chgData name="Reimann, Dr. René" userId="fad4d770-7190-4087-ac28-83a856e5b55d" providerId="ADAL" clId="{34AF3544-4D97-447D-BEE1-E5E7006565EA}" dt="2024-10-07T15:30:53.890" v="21894"/>
          <ac:spMkLst>
            <pc:docMk/>
            <pc:sldMk cId="2068827998" sldId="4633"/>
            <ac:spMk id="7" creationId="{58E79851-74B3-21E3-5A71-9B6A9BAD2BF5}"/>
          </ac:spMkLst>
        </pc:spChg>
        <pc:picChg chg="del">
          <ac:chgData name="Reimann, Dr. René" userId="fad4d770-7190-4087-ac28-83a856e5b55d" providerId="ADAL" clId="{34AF3544-4D97-447D-BEE1-E5E7006565EA}" dt="2024-10-07T15:30:53.880" v="21890"/>
          <ac:picMkLst>
            <pc:docMk/>
            <pc:sldMk cId="2068827998" sldId="4633"/>
            <ac:picMk id="4" creationId="{B05C1A69-C018-9C1D-59D1-1FE1886F25EF}"/>
          </ac:picMkLst>
        </pc:picChg>
        <pc:picChg chg="del">
          <ac:chgData name="Reimann, Dr. René" userId="fad4d770-7190-4087-ac28-83a856e5b55d" providerId="ADAL" clId="{34AF3544-4D97-447D-BEE1-E5E7006565EA}" dt="2024-10-07T15:30:53.890" v="21896"/>
          <ac:picMkLst>
            <pc:docMk/>
            <pc:sldMk cId="2068827998" sldId="4633"/>
            <ac:picMk id="8" creationId="{28955714-67F4-861E-73E3-C3FF9BCE5A20}"/>
          </ac:picMkLst>
        </pc:picChg>
        <pc:picChg chg="del">
          <ac:chgData name="Reimann, Dr. René" userId="fad4d770-7190-4087-ac28-83a856e5b55d" providerId="ADAL" clId="{34AF3544-4D97-447D-BEE1-E5E7006565EA}" dt="2024-10-07T15:30:54.310" v="22047"/>
          <ac:picMkLst>
            <pc:docMk/>
            <pc:sldMk cId="2068827998" sldId="4633"/>
            <ac:picMk id="23" creationId="{0F57AF95-B15E-4B8A-9A09-CD56898FF8BE}"/>
          </ac:picMkLst>
        </pc:picChg>
        <pc:picChg chg="del">
          <ac:chgData name="Reimann, Dr. René" userId="fad4d770-7190-4087-ac28-83a856e5b55d" providerId="ADAL" clId="{34AF3544-4D97-447D-BEE1-E5E7006565EA}" dt="2024-10-07T15:30:53.870" v="21888"/>
          <ac:picMkLst>
            <pc:docMk/>
            <pc:sldMk cId="2068827998" sldId="4633"/>
            <ac:picMk id="25" creationId="{D6416AF3-82D6-3B99-82CC-880F245FD88E}"/>
          </ac:picMkLst>
        </pc:picChg>
      </pc:sldChg>
      <pc:sldChg chg="modSp del mod">
        <pc:chgData name="Reimann, Dr. René" userId="fad4d770-7190-4087-ac28-83a856e5b55d" providerId="ADAL" clId="{34AF3544-4D97-447D-BEE1-E5E7006565EA}" dt="2024-10-07T15:15:15.884" v="1940" actId="47"/>
        <pc:sldMkLst>
          <pc:docMk/>
          <pc:sldMk cId="320832758" sldId="4635"/>
        </pc:sldMkLst>
        <pc:spChg chg="mod">
          <ac:chgData name="Reimann, Dr. René" userId="fad4d770-7190-4087-ac28-83a856e5b55d" providerId="ADAL" clId="{34AF3544-4D97-447D-BEE1-E5E7006565EA}" dt="2024-10-07T15:10:42.263" v="1735" actId="20577"/>
          <ac:spMkLst>
            <pc:docMk/>
            <pc:sldMk cId="320832758" sldId="4635"/>
            <ac:spMk id="2" creationId="{3C61EDEA-D6BE-4B6E-8738-250F6F7B4E1D}"/>
          </ac:spMkLst>
        </pc:spChg>
        <pc:spChg chg="mod">
          <ac:chgData name="Reimann, Dr. René" userId="fad4d770-7190-4087-ac28-83a856e5b55d" providerId="ADAL" clId="{34AF3544-4D97-447D-BEE1-E5E7006565EA}" dt="2024-10-07T15:11:01.548" v="1736" actId="207"/>
          <ac:spMkLst>
            <pc:docMk/>
            <pc:sldMk cId="320832758" sldId="4635"/>
            <ac:spMk id="21" creationId="{1E751EEC-6569-617D-6B3C-1C1671CBF4E7}"/>
          </ac:spMkLst>
        </pc:spChg>
      </pc:sldChg>
      <pc:sldChg chg="del ord">
        <pc:chgData name="Reimann, Dr. René" userId="fad4d770-7190-4087-ac28-83a856e5b55d" providerId="ADAL" clId="{34AF3544-4D97-447D-BEE1-E5E7006565EA}" dt="2024-10-07T14:21:43.186" v="971" actId="47"/>
        <pc:sldMkLst>
          <pc:docMk/>
          <pc:sldMk cId="1717959181" sldId="4641"/>
        </pc:sldMkLst>
      </pc:sldChg>
      <pc:sldChg chg="modSp mod ord">
        <pc:chgData name="Reimann, Dr. René" userId="fad4d770-7190-4087-ac28-83a856e5b55d" providerId="ADAL" clId="{34AF3544-4D97-447D-BEE1-E5E7006565EA}" dt="2024-10-07T15:29:36.028" v="2296" actId="20577"/>
        <pc:sldMkLst>
          <pc:docMk/>
          <pc:sldMk cId="873592362" sldId="4642"/>
        </pc:sldMkLst>
        <pc:spChg chg="mod">
          <ac:chgData name="Reimann, Dr. René" userId="fad4d770-7190-4087-ac28-83a856e5b55d" providerId="ADAL" clId="{34AF3544-4D97-447D-BEE1-E5E7006565EA}" dt="2024-10-07T15:29:36.028" v="2296" actId="20577"/>
          <ac:spMkLst>
            <pc:docMk/>
            <pc:sldMk cId="873592362" sldId="4642"/>
            <ac:spMk id="5" creationId="{398076F5-D042-4807-8185-728DD8ACF2D6}"/>
          </ac:spMkLst>
        </pc:spChg>
      </pc:sldChg>
      <pc:sldChg chg="delSp modSp mod ord modTransition delAnim modAnim">
        <pc:chgData name="Reimann, Dr. René" userId="fad4d770-7190-4087-ac28-83a856e5b55d" providerId="ADAL" clId="{34AF3544-4D97-447D-BEE1-E5E7006565EA}" dt="2024-10-07T15:29:37.128" v="2656"/>
        <pc:sldMkLst>
          <pc:docMk/>
          <pc:sldMk cId="858831686" sldId="4644"/>
        </pc:sldMkLst>
        <pc:spChg chg="mod ord">
          <ac:chgData name="Reimann, Dr. René" userId="fad4d770-7190-4087-ac28-83a856e5b55d" providerId="ADAL" clId="{34AF3544-4D97-447D-BEE1-E5E7006565EA}" dt="2024-10-07T15:29:37.118" v="2626"/>
          <ac:spMkLst>
            <pc:docMk/>
            <pc:sldMk cId="858831686" sldId="4644"/>
            <ac:spMk id="2" creationId="{8A31A47C-A38A-4F98-8E47-02938F41433F}"/>
          </ac:spMkLst>
        </pc:spChg>
        <pc:spChg chg="mod ord">
          <ac:chgData name="Reimann, Dr. René" userId="fad4d770-7190-4087-ac28-83a856e5b55d" providerId="ADAL" clId="{34AF3544-4D97-447D-BEE1-E5E7006565EA}" dt="2024-10-07T15:29:37.128" v="2648"/>
          <ac:spMkLst>
            <pc:docMk/>
            <pc:sldMk cId="858831686" sldId="4644"/>
            <ac:spMk id="4" creationId="{820627F8-C0BC-CF7F-F183-14A6726175D8}"/>
          </ac:spMkLst>
        </pc:spChg>
        <pc:spChg chg="mod ord">
          <ac:chgData name="Reimann, Dr. René" userId="fad4d770-7190-4087-ac28-83a856e5b55d" providerId="ADAL" clId="{34AF3544-4D97-447D-BEE1-E5E7006565EA}" dt="2024-10-07T15:29:37.118" v="2628"/>
          <ac:spMkLst>
            <pc:docMk/>
            <pc:sldMk cId="858831686" sldId="4644"/>
            <ac:spMk id="5" creationId="{398076F5-D042-4807-8185-728DD8ACF2D6}"/>
          </ac:spMkLst>
        </pc:spChg>
        <pc:spChg chg="mod ord">
          <ac:chgData name="Reimann, Dr. René" userId="fad4d770-7190-4087-ac28-83a856e5b55d" providerId="ADAL" clId="{34AF3544-4D97-447D-BEE1-E5E7006565EA}" dt="2024-10-07T15:29:37.118" v="2634"/>
          <ac:spMkLst>
            <pc:docMk/>
            <pc:sldMk cId="858831686" sldId="4644"/>
            <ac:spMk id="9" creationId="{E56FA43B-13D3-478A-AB50-DC03D9CFBB93}"/>
          </ac:spMkLst>
        </pc:spChg>
        <pc:spChg chg="mod ord">
          <ac:chgData name="Reimann, Dr. René" userId="fad4d770-7190-4087-ac28-83a856e5b55d" providerId="ADAL" clId="{34AF3544-4D97-447D-BEE1-E5E7006565EA}" dt="2024-10-07T15:29:37.118" v="2636"/>
          <ac:spMkLst>
            <pc:docMk/>
            <pc:sldMk cId="858831686" sldId="4644"/>
            <ac:spMk id="10" creationId="{9A4859EF-2B7B-4C98-ABDF-6F6A72804EE8}"/>
          </ac:spMkLst>
        </pc:spChg>
        <pc:spChg chg="mod ord">
          <ac:chgData name="Reimann, Dr. René" userId="fad4d770-7190-4087-ac28-83a856e5b55d" providerId="ADAL" clId="{34AF3544-4D97-447D-BEE1-E5E7006565EA}" dt="2024-10-07T15:29:37.118" v="2638"/>
          <ac:spMkLst>
            <pc:docMk/>
            <pc:sldMk cId="858831686" sldId="4644"/>
            <ac:spMk id="11" creationId="{345C362D-E495-498D-86D4-F1DF59A446F0}"/>
          </ac:spMkLst>
        </pc:spChg>
        <pc:spChg chg="del">
          <ac:chgData name="Reimann, Dr. René" userId="fad4d770-7190-4087-ac28-83a856e5b55d" providerId="ADAL" clId="{34AF3544-4D97-447D-BEE1-E5E7006565EA}" dt="2024-10-07T15:29:37.088" v="2616"/>
          <ac:spMkLst>
            <pc:docMk/>
            <pc:sldMk cId="858831686" sldId="4644"/>
            <ac:spMk id="16" creationId="{CAFAC670-70B7-3F57-442F-6893367B3E30}"/>
          </ac:spMkLst>
        </pc:spChg>
        <pc:spChg chg="mod ord">
          <ac:chgData name="Reimann, Dr. René" userId="fad4d770-7190-4087-ac28-83a856e5b55d" providerId="ADAL" clId="{34AF3544-4D97-447D-BEE1-E5E7006565EA}" dt="2024-10-07T15:29:37.128" v="2650"/>
          <ac:spMkLst>
            <pc:docMk/>
            <pc:sldMk cId="858831686" sldId="4644"/>
            <ac:spMk id="17" creationId="{6258D414-09FB-51BF-295C-D3D1DF030E97}"/>
          </ac:spMkLst>
        </pc:spChg>
        <pc:spChg chg="mod ord">
          <ac:chgData name="Reimann, Dr. René" userId="fad4d770-7190-4087-ac28-83a856e5b55d" providerId="ADAL" clId="{34AF3544-4D97-447D-BEE1-E5E7006565EA}" dt="2024-10-07T15:29:37.128" v="2656"/>
          <ac:spMkLst>
            <pc:docMk/>
            <pc:sldMk cId="858831686" sldId="4644"/>
            <ac:spMk id="18" creationId="{375F0D4D-8F2C-B0EC-D6C8-052AD01C5F56}"/>
          </ac:spMkLst>
        </pc:spChg>
        <pc:spChg chg="del">
          <ac:chgData name="Reimann, Dr. René" userId="fad4d770-7190-4087-ac28-83a856e5b55d" providerId="ADAL" clId="{34AF3544-4D97-447D-BEE1-E5E7006565EA}" dt="2024-10-07T15:29:37.078" v="2612"/>
          <ac:spMkLst>
            <pc:docMk/>
            <pc:sldMk cId="858831686" sldId="4644"/>
            <ac:spMk id="24" creationId="{55490B0D-E9A6-0350-25DC-D68247732CE9}"/>
          </ac:spMkLst>
        </pc:spChg>
        <pc:spChg chg="mod ord">
          <ac:chgData name="Reimann, Dr. René" userId="fad4d770-7190-4087-ac28-83a856e5b55d" providerId="ADAL" clId="{34AF3544-4D97-447D-BEE1-E5E7006565EA}" dt="2024-10-07T15:29:37.128" v="2652"/>
          <ac:spMkLst>
            <pc:docMk/>
            <pc:sldMk cId="858831686" sldId="4644"/>
            <ac:spMk id="27" creationId="{F86CB218-0405-9F42-A92F-4A7B4D0A2092}"/>
          </ac:spMkLst>
        </pc:spChg>
        <pc:spChg chg="del">
          <ac:chgData name="Reimann, Dr. René" userId="fad4d770-7190-4087-ac28-83a856e5b55d" providerId="ADAL" clId="{34AF3544-4D97-447D-BEE1-E5E7006565EA}" dt="2024-10-07T15:29:37.068" v="2606"/>
          <ac:spMkLst>
            <pc:docMk/>
            <pc:sldMk cId="858831686" sldId="4644"/>
            <ac:spMk id="28" creationId="{33BD1A24-545A-46F3-6002-6CED48A00847}"/>
          </ac:spMkLst>
        </pc:spChg>
        <pc:spChg chg="del">
          <ac:chgData name="Reimann, Dr. René" userId="fad4d770-7190-4087-ac28-83a856e5b55d" providerId="ADAL" clId="{34AF3544-4D97-447D-BEE1-E5E7006565EA}" dt="2024-10-07T15:29:37.058" v="2604"/>
          <ac:spMkLst>
            <pc:docMk/>
            <pc:sldMk cId="858831686" sldId="4644"/>
            <ac:spMk id="29" creationId="{69AB2040-D930-9B88-1529-083314E56C70}"/>
          </ac:spMkLst>
        </pc:spChg>
        <pc:spChg chg="del">
          <ac:chgData name="Reimann, Dr. René" userId="fad4d770-7190-4087-ac28-83a856e5b55d" providerId="ADAL" clId="{34AF3544-4D97-447D-BEE1-E5E7006565EA}" dt="2024-10-07T15:29:37.068" v="2610"/>
          <ac:spMkLst>
            <pc:docMk/>
            <pc:sldMk cId="858831686" sldId="4644"/>
            <ac:spMk id="30" creationId="{88D3D262-863A-DED9-7F7F-00C2DC15B443}"/>
          </ac:spMkLst>
        </pc:spChg>
        <pc:spChg chg="mod ord">
          <ac:chgData name="Reimann, Dr. René" userId="fad4d770-7190-4087-ac28-83a856e5b55d" providerId="ADAL" clId="{34AF3544-4D97-447D-BEE1-E5E7006565EA}" dt="2024-10-07T15:29:37.128" v="2654"/>
          <ac:spMkLst>
            <pc:docMk/>
            <pc:sldMk cId="858831686" sldId="4644"/>
            <ac:spMk id="31" creationId="{45D23ABC-A15E-50DA-E471-F5AEEAD83A68}"/>
          </ac:spMkLst>
        </pc:spChg>
        <pc:picChg chg="mod ord">
          <ac:chgData name="Reimann, Dr. René" userId="fad4d770-7190-4087-ac28-83a856e5b55d" providerId="ADAL" clId="{34AF3544-4D97-447D-BEE1-E5E7006565EA}" dt="2024-10-07T15:29:37.118" v="2630"/>
          <ac:picMkLst>
            <pc:docMk/>
            <pc:sldMk cId="858831686" sldId="4644"/>
            <ac:picMk id="7" creationId="{D2B983B2-C41C-41CC-AC02-0019E6CEC2FB}"/>
          </ac:picMkLst>
        </pc:picChg>
        <pc:picChg chg="mod ord">
          <ac:chgData name="Reimann, Dr. René" userId="fad4d770-7190-4087-ac28-83a856e5b55d" providerId="ADAL" clId="{34AF3544-4D97-447D-BEE1-E5E7006565EA}" dt="2024-10-07T15:29:37.118" v="2632"/>
          <ac:picMkLst>
            <pc:docMk/>
            <pc:sldMk cId="858831686" sldId="4644"/>
            <ac:picMk id="8" creationId="{55F7A5C0-417C-4B2F-BDEF-8D0F32FDF998}"/>
          </ac:picMkLst>
        </pc:picChg>
        <pc:picChg chg="del">
          <ac:chgData name="Reimann, Dr. René" userId="fad4d770-7190-4087-ac28-83a856e5b55d" providerId="ADAL" clId="{34AF3544-4D97-447D-BEE1-E5E7006565EA}" dt="2024-10-07T15:29:37.078" v="2614"/>
          <ac:picMkLst>
            <pc:docMk/>
            <pc:sldMk cId="858831686" sldId="4644"/>
            <ac:picMk id="15" creationId="{5A93F1BF-80EC-2533-6163-5B1D9C6BA64A}"/>
          </ac:picMkLst>
        </pc:picChg>
        <pc:picChg chg="del">
          <ac:chgData name="Reimann, Dr. René" userId="fad4d770-7190-4087-ac28-83a856e5b55d" providerId="ADAL" clId="{34AF3544-4D97-447D-BEE1-E5E7006565EA}" dt="2024-10-07T14:14:12.286" v="707" actId="478"/>
          <ac:picMkLst>
            <pc:docMk/>
            <pc:sldMk cId="858831686" sldId="4644"/>
            <ac:picMk id="19" creationId="{D7B3FFCF-4E91-1977-7133-499570772974}"/>
          </ac:picMkLst>
        </pc:picChg>
        <pc:picChg chg="del">
          <ac:chgData name="Reimann, Dr. René" userId="fad4d770-7190-4087-ac28-83a856e5b55d" providerId="ADAL" clId="{34AF3544-4D97-447D-BEE1-E5E7006565EA}" dt="2024-10-07T15:29:37.068" v="2608"/>
          <ac:picMkLst>
            <pc:docMk/>
            <pc:sldMk cId="858831686" sldId="4644"/>
            <ac:picMk id="20" creationId="{91EF9A8F-3547-46E6-B77E-905609E407F0}"/>
          </ac:picMkLst>
        </pc:picChg>
        <pc:picChg chg="mod ord">
          <ac:chgData name="Reimann, Dr. René" userId="fad4d770-7190-4087-ac28-83a856e5b55d" providerId="ADAL" clId="{34AF3544-4D97-447D-BEE1-E5E7006565EA}" dt="2024-10-07T15:29:37.128" v="2646"/>
          <ac:picMkLst>
            <pc:docMk/>
            <pc:sldMk cId="858831686" sldId="4644"/>
            <ac:picMk id="23" creationId="{00B29B9D-9B4F-4C50-80F5-96F8414E42CD}"/>
          </ac:picMkLst>
        </pc:picChg>
        <pc:cxnChg chg="mod ord">
          <ac:chgData name="Reimann, Dr. René" userId="fad4d770-7190-4087-ac28-83a856e5b55d" providerId="ADAL" clId="{34AF3544-4D97-447D-BEE1-E5E7006565EA}" dt="2024-10-07T15:29:37.118" v="2640"/>
          <ac:cxnSpMkLst>
            <pc:docMk/>
            <pc:sldMk cId="858831686" sldId="4644"/>
            <ac:cxnSpMk id="12" creationId="{113F1716-7136-4E17-8432-ED6A94B80DB2}"/>
          </ac:cxnSpMkLst>
        </pc:cxnChg>
        <pc:cxnChg chg="mod ord">
          <ac:chgData name="Reimann, Dr. René" userId="fad4d770-7190-4087-ac28-83a856e5b55d" providerId="ADAL" clId="{34AF3544-4D97-447D-BEE1-E5E7006565EA}" dt="2024-10-07T15:29:37.118" v="2642"/>
          <ac:cxnSpMkLst>
            <pc:docMk/>
            <pc:sldMk cId="858831686" sldId="4644"/>
            <ac:cxnSpMk id="13" creationId="{B460BDB0-2C9F-459F-8104-219CDDB88F5A}"/>
          </ac:cxnSpMkLst>
        </pc:cxnChg>
        <pc:cxnChg chg="mod ord">
          <ac:chgData name="Reimann, Dr. René" userId="fad4d770-7190-4087-ac28-83a856e5b55d" providerId="ADAL" clId="{34AF3544-4D97-447D-BEE1-E5E7006565EA}" dt="2024-10-07T15:29:37.128" v="2644"/>
          <ac:cxnSpMkLst>
            <pc:docMk/>
            <pc:sldMk cId="858831686" sldId="4644"/>
            <ac:cxnSpMk id="14" creationId="{B9FCDB62-D934-40E1-96EE-ECA0BC751AED}"/>
          </ac:cxnSpMkLst>
        </pc:cxnChg>
      </pc:sldChg>
      <pc:sldChg chg="modSp mod">
        <pc:chgData name="Reimann, Dr. René" userId="fad4d770-7190-4087-ac28-83a856e5b55d" providerId="ADAL" clId="{34AF3544-4D97-447D-BEE1-E5E7006565EA}" dt="2024-10-07T15:29:36.058" v="2302" actId="20577"/>
        <pc:sldMkLst>
          <pc:docMk/>
          <pc:sldMk cId="3509437156" sldId="4646"/>
        </pc:sldMkLst>
        <pc:spChg chg="mod">
          <ac:chgData name="Reimann, Dr. René" userId="fad4d770-7190-4087-ac28-83a856e5b55d" providerId="ADAL" clId="{34AF3544-4D97-447D-BEE1-E5E7006565EA}" dt="2024-10-07T15:29:36.058" v="2302" actId="20577"/>
          <ac:spMkLst>
            <pc:docMk/>
            <pc:sldMk cId="3509437156" sldId="4646"/>
            <ac:spMk id="5" creationId="{1403CEB9-C2EA-6A5F-573E-C5A96E04FB09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28" v="2324" actId="20577"/>
        <pc:sldMkLst>
          <pc:docMk/>
          <pc:sldMk cId="4064497496" sldId="4648"/>
        </pc:sldMkLst>
        <pc:spChg chg="mod">
          <ac:chgData name="Reimann, Dr. René" userId="fad4d770-7190-4087-ac28-83a856e5b55d" providerId="ADAL" clId="{34AF3544-4D97-447D-BEE1-E5E7006565EA}" dt="2024-10-07T15:29:36.128" v="2324" actId="20577"/>
          <ac:spMkLst>
            <pc:docMk/>
            <pc:sldMk cId="4064497496" sldId="4648"/>
            <ac:spMk id="5" creationId="{1403CEB9-C2EA-6A5F-573E-C5A96E04FB09}"/>
          </ac:spMkLst>
        </pc:spChg>
      </pc:sldChg>
      <pc:sldChg chg="addSp delSp modSp del mod chgLayout">
        <pc:chgData name="Reimann, Dr. René" userId="fad4d770-7190-4087-ac28-83a856e5b55d" providerId="ADAL" clId="{34AF3544-4D97-447D-BEE1-E5E7006565EA}" dt="2024-10-08T08:20:17.901" v="27491" actId="47"/>
        <pc:sldMkLst>
          <pc:docMk/>
          <pc:sldMk cId="2256479291" sldId="4652"/>
        </pc:sldMkLst>
        <pc:spChg chg="del mod">
          <ac:chgData name="Reimann, Dr. René" userId="fad4d770-7190-4087-ac28-83a856e5b55d" providerId="ADAL" clId="{34AF3544-4D97-447D-BEE1-E5E7006565EA}" dt="2024-10-07T15:34:39.777" v="27474" actId="478"/>
          <ac:spMkLst>
            <pc:docMk/>
            <pc:sldMk cId="2256479291" sldId="4652"/>
            <ac:spMk id="2" creationId="{A68EF220-DD00-3C95-9760-A06C29D93104}"/>
          </ac:spMkLst>
        </pc:spChg>
        <pc:spChg chg="del">
          <ac:chgData name="Reimann, Dr. René" userId="fad4d770-7190-4087-ac28-83a856e5b55d" providerId="ADAL" clId="{34AF3544-4D97-447D-BEE1-E5E7006565EA}" dt="2024-10-07T15:34:44.034" v="27475" actId="700"/>
          <ac:spMkLst>
            <pc:docMk/>
            <pc:sldMk cId="2256479291" sldId="4652"/>
            <ac:spMk id="3" creationId="{404070F8-3FA7-C294-C99B-C3C3CD7DC756}"/>
          </ac:spMkLst>
        </pc:spChg>
        <pc:spChg chg="add mod ord">
          <ac:chgData name="Reimann, Dr. René" userId="fad4d770-7190-4087-ac28-83a856e5b55d" providerId="ADAL" clId="{34AF3544-4D97-447D-BEE1-E5E7006565EA}" dt="2024-10-07T15:34:45.441" v="27476"/>
          <ac:spMkLst>
            <pc:docMk/>
            <pc:sldMk cId="2256479291" sldId="4652"/>
            <ac:spMk id="4" creationId="{EA5CB498-AB83-1525-1D04-D9898A1512DB}"/>
          </ac:spMkLst>
        </pc:spChg>
        <pc:spChg chg="mod ord">
          <ac:chgData name="Reimann, Dr. René" userId="fad4d770-7190-4087-ac28-83a856e5b55d" providerId="ADAL" clId="{34AF3544-4D97-447D-BEE1-E5E7006565EA}" dt="2024-10-07T15:34:44.034" v="27475" actId="700"/>
          <ac:spMkLst>
            <pc:docMk/>
            <pc:sldMk cId="2256479291" sldId="4652"/>
            <ac:spMk id="5" creationId="{FF9D8B5A-8255-09BA-106F-1AF3EEF0C99C}"/>
          </ac:spMkLst>
        </pc:spChg>
        <pc:spChg chg="add mod ord">
          <ac:chgData name="Reimann, Dr. René" userId="fad4d770-7190-4087-ac28-83a856e5b55d" providerId="ADAL" clId="{34AF3544-4D97-447D-BEE1-E5E7006565EA}" dt="2024-10-07T15:34:44.034" v="27475" actId="700"/>
          <ac:spMkLst>
            <pc:docMk/>
            <pc:sldMk cId="2256479291" sldId="4652"/>
            <ac:spMk id="15" creationId="{9F38B084-9A76-20B8-E5B8-B6411864C8D7}"/>
          </ac:spMkLst>
        </pc:spChg>
      </pc:sldChg>
      <pc:sldChg chg="addSp delSp modSp mod">
        <pc:chgData name="Reimann, Dr. René" userId="fad4d770-7190-4087-ac28-83a856e5b55d" providerId="ADAL" clId="{34AF3544-4D97-447D-BEE1-E5E7006565EA}" dt="2024-10-08T08:22:03.248" v="27499" actId="478"/>
        <pc:sldMkLst>
          <pc:docMk/>
          <pc:sldMk cId="3150109424" sldId="4653"/>
        </pc:sldMkLst>
        <pc:spChg chg="del mod">
          <ac:chgData name="Reimann, Dr. René" userId="fad4d770-7190-4087-ac28-83a856e5b55d" providerId="ADAL" clId="{34AF3544-4D97-447D-BEE1-E5E7006565EA}" dt="2024-10-07T15:16:08.018" v="1944" actId="478"/>
          <ac:spMkLst>
            <pc:docMk/>
            <pc:sldMk cId="3150109424" sldId="4653"/>
            <ac:spMk id="2" creationId="{A68EF220-DD00-3C95-9760-A06C29D93104}"/>
          </ac:spMkLst>
        </pc:spChg>
        <pc:spChg chg="mod">
          <ac:chgData name="Reimann, Dr. René" userId="fad4d770-7190-4087-ac28-83a856e5b55d" providerId="ADAL" clId="{34AF3544-4D97-447D-BEE1-E5E7006565EA}" dt="2024-10-07T15:29:36.148" v="2328" actId="20577"/>
          <ac:spMkLst>
            <pc:docMk/>
            <pc:sldMk cId="3150109424" sldId="4653"/>
            <ac:spMk id="5" creationId="{FF9D8B5A-8255-09BA-106F-1AF3EEF0C99C}"/>
          </ac:spMkLst>
        </pc:spChg>
        <pc:spChg chg="del mod">
          <ac:chgData name="Reimann, Dr. René" userId="fad4d770-7190-4087-ac28-83a856e5b55d" providerId="ADAL" clId="{34AF3544-4D97-447D-BEE1-E5E7006565EA}" dt="2024-10-08T08:22:03.248" v="27499" actId="478"/>
          <ac:spMkLst>
            <pc:docMk/>
            <pc:sldMk cId="3150109424" sldId="4653"/>
            <ac:spMk id="7" creationId="{33F6CB0A-EF83-EA29-73CC-616B92FBB236}"/>
          </ac:spMkLst>
        </pc:spChg>
        <pc:spChg chg="add del mod">
          <ac:chgData name="Reimann, Dr. René" userId="fad4d770-7190-4087-ac28-83a856e5b55d" providerId="ADAL" clId="{34AF3544-4D97-447D-BEE1-E5E7006565EA}" dt="2024-10-08T08:21:35.248" v="27495" actId="478"/>
          <ac:spMkLst>
            <pc:docMk/>
            <pc:sldMk cId="3150109424" sldId="4653"/>
            <ac:spMk id="9" creationId="{76AA26A1-A22A-1CA8-D68B-D0124450D93F}"/>
          </ac:spMkLst>
        </pc:spChg>
        <pc:spChg chg="add del mod ord">
          <ac:chgData name="Reimann, Dr. René" userId="fad4d770-7190-4087-ac28-83a856e5b55d" providerId="ADAL" clId="{34AF3544-4D97-447D-BEE1-E5E7006565EA}" dt="2024-10-08T08:21:30.410" v="27494" actId="478"/>
          <ac:spMkLst>
            <pc:docMk/>
            <pc:sldMk cId="3150109424" sldId="4653"/>
            <ac:spMk id="11" creationId="{2DE21FF1-0BA3-831A-ABA6-54A17D84AD45}"/>
          </ac:spMkLst>
        </pc:spChg>
        <pc:spChg chg="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13" creationId="{DF11458F-2581-0B33-C07A-587045C5B78A}"/>
          </ac:spMkLst>
        </pc:spChg>
        <pc:spChg chg="add mod">
          <ac:chgData name="Reimann, Dr. René" userId="fad4d770-7190-4087-ac28-83a856e5b55d" providerId="ADAL" clId="{34AF3544-4D97-447D-BEE1-E5E7006565EA}" dt="2024-10-07T15:16:18.301" v="1961" actId="20577"/>
          <ac:spMkLst>
            <pc:docMk/>
            <pc:sldMk cId="3150109424" sldId="4653"/>
            <ac:spMk id="14" creationId="{5AD7FE40-668B-54C3-359C-A79D7AE499A1}"/>
          </ac:spMkLst>
        </pc:spChg>
        <pc:spChg chg="add del mod">
          <ac:chgData name="Reimann, Dr. René" userId="fad4d770-7190-4087-ac28-83a856e5b55d" providerId="ADAL" clId="{34AF3544-4D97-447D-BEE1-E5E7006565EA}" dt="2024-10-07T15:16:13.128" v="1947" actId="478"/>
          <ac:spMkLst>
            <pc:docMk/>
            <pc:sldMk cId="3150109424" sldId="4653"/>
            <ac:spMk id="15" creationId="{1F626B32-FA54-91C4-6608-47F46EE05204}"/>
          </ac:spMkLst>
        </pc:spChg>
        <pc:spChg chg="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15" creationId="{97842D0A-E9A0-115A-C3D5-74E649DE8079}"/>
          </ac:spMkLst>
        </pc:spChg>
        <pc:spChg chg="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16" creationId="{81C08A64-7A3B-CDAE-AB62-E5E608361DD8}"/>
          </ac:spMkLst>
        </pc:spChg>
        <pc:spChg chg="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17" creationId="{BAAFEDF7-673D-82AC-516E-D866CF486DA1}"/>
          </ac:spMkLst>
        </pc:spChg>
        <pc:spChg chg="add 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19" creationId="{233FE41C-8AE3-379E-D9F0-F40F90162CA8}"/>
          </ac:spMkLst>
        </pc:spChg>
        <pc:spChg chg="add 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20" creationId="{A6930826-09E7-AC0B-A23B-C85C2819B665}"/>
          </ac:spMkLst>
        </pc:spChg>
        <pc:spChg chg="add mod">
          <ac:chgData name="Reimann, Dr. René" userId="fad4d770-7190-4087-ac28-83a856e5b55d" providerId="ADAL" clId="{34AF3544-4D97-447D-BEE1-E5E7006565EA}" dt="2024-10-08T08:21:39.193" v="27497"/>
          <ac:spMkLst>
            <pc:docMk/>
            <pc:sldMk cId="3150109424" sldId="4653"/>
            <ac:spMk id="21" creationId="{3C4AE119-AB49-26BE-B324-CE94FED17931}"/>
          </ac:spMkLst>
        </pc:spChg>
        <pc:spChg chg="add mod">
          <ac:chgData name="Reimann, Dr. René" userId="fad4d770-7190-4087-ac28-83a856e5b55d" providerId="ADAL" clId="{34AF3544-4D97-447D-BEE1-E5E7006565EA}" dt="2024-10-08T08:21:59.181" v="27498"/>
          <ac:spMkLst>
            <pc:docMk/>
            <pc:sldMk cId="3150109424" sldId="4653"/>
            <ac:spMk id="22" creationId="{C66D02C9-67EA-F45E-15F1-8F2EC5CAABB7}"/>
          </ac:spMkLst>
        </pc:spChg>
        <pc:spChg chg="del">
          <ac:chgData name="Reimann, Dr. René" userId="fad4d770-7190-4087-ac28-83a856e5b55d" providerId="ADAL" clId="{34AF3544-4D97-447D-BEE1-E5E7006565EA}" dt="2024-10-07T15:05:31.140" v="1574" actId="478"/>
          <ac:spMkLst>
            <pc:docMk/>
            <pc:sldMk cId="3150109424" sldId="4653"/>
            <ac:spMk id="23" creationId="{68C9157B-A59B-DE8A-FE35-296A5F40F551}"/>
          </ac:spMkLst>
        </pc:spChg>
        <pc:grpChg chg="add mod">
          <ac:chgData name="Reimann, Dr. René" userId="fad4d770-7190-4087-ac28-83a856e5b55d" providerId="ADAL" clId="{34AF3544-4D97-447D-BEE1-E5E7006565EA}" dt="2024-10-08T08:21:39.193" v="27497"/>
          <ac:grpSpMkLst>
            <pc:docMk/>
            <pc:sldMk cId="3150109424" sldId="4653"/>
            <ac:grpSpMk id="2" creationId="{3672E690-9555-A276-A137-12A827E97157}"/>
          </ac:grpSpMkLst>
        </pc:grpChg>
        <pc:picChg chg="add del mod">
          <ac:chgData name="Reimann, Dr. René" userId="fad4d770-7190-4087-ac28-83a856e5b55d" providerId="ADAL" clId="{34AF3544-4D97-447D-BEE1-E5E7006565EA}" dt="2024-10-08T08:21:24.919" v="27492" actId="478"/>
          <ac:picMkLst>
            <pc:docMk/>
            <pc:sldMk cId="3150109424" sldId="4653"/>
            <ac:picMk id="4" creationId="{EC30F540-344A-D620-1692-EDB5F177AA6F}"/>
          </ac:picMkLst>
        </pc:picChg>
        <pc:picChg chg="del">
          <ac:chgData name="Reimann, Dr. René" userId="fad4d770-7190-4087-ac28-83a856e5b55d" providerId="ADAL" clId="{34AF3544-4D97-447D-BEE1-E5E7006565EA}" dt="2024-10-07T15:05:28.285" v="1573" actId="478"/>
          <ac:picMkLst>
            <pc:docMk/>
            <pc:sldMk cId="3150109424" sldId="4653"/>
            <ac:picMk id="6" creationId="{0046F61B-7EB0-023E-DC47-570B13E1ACBD}"/>
          </ac:picMkLst>
        </pc:picChg>
        <pc:picChg chg="mod">
          <ac:chgData name="Reimann, Dr. René" userId="fad4d770-7190-4087-ac28-83a856e5b55d" providerId="ADAL" clId="{34AF3544-4D97-447D-BEE1-E5E7006565EA}" dt="2024-10-08T08:21:39.193" v="27497"/>
          <ac:picMkLst>
            <pc:docMk/>
            <pc:sldMk cId="3150109424" sldId="4653"/>
            <ac:picMk id="6" creationId="{7AEDD6A1-D974-BE40-6761-B48375B5D414}"/>
          </ac:picMkLst>
        </pc:picChg>
        <pc:picChg chg="add del mod">
          <ac:chgData name="Reimann, Dr. René" userId="fad4d770-7190-4087-ac28-83a856e5b55d" providerId="ADAL" clId="{34AF3544-4D97-447D-BEE1-E5E7006565EA}" dt="2024-10-08T08:21:27.272" v="27493" actId="478"/>
          <ac:picMkLst>
            <pc:docMk/>
            <pc:sldMk cId="3150109424" sldId="4653"/>
            <ac:picMk id="12" creationId="{FE0D2587-582E-B8AE-DFBF-177E76DA1689}"/>
          </ac:picMkLst>
        </pc:picChg>
        <pc:picChg chg="add mod">
          <ac:chgData name="Reimann, Dr. René" userId="fad4d770-7190-4087-ac28-83a856e5b55d" providerId="ADAL" clId="{34AF3544-4D97-447D-BEE1-E5E7006565EA}" dt="2024-10-08T08:21:39.193" v="27497"/>
          <ac:picMkLst>
            <pc:docMk/>
            <pc:sldMk cId="3150109424" sldId="4653"/>
            <ac:picMk id="18" creationId="{80A62271-8285-56D6-BCB7-CE60308AEA83}"/>
          </ac:picMkLst>
        </pc:picChg>
      </pc:sldChg>
      <pc:sldChg chg="addSp delSp modSp mod modAnim">
        <pc:chgData name="Reimann, Dr. René" userId="fad4d770-7190-4087-ac28-83a856e5b55d" providerId="ADAL" clId="{34AF3544-4D97-447D-BEE1-E5E7006565EA}" dt="2024-10-07T15:29:36.158" v="2332" actId="20577"/>
        <pc:sldMkLst>
          <pc:docMk/>
          <pc:sldMk cId="108046881" sldId="4655"/>
        </pc:sldMkLst>
        <pc:spChg chg="mod">
          <ac:chgData name="Reimann, Dr. René" userId="fad4d770-7190-4087-ac28-83a856e5b55d" providerId="ADAL" clId="{34AF3544-4D97-447D-BEE1-E5E7006565EA}" dt="2024-10-07T15:13:55.297" v="1885"/>
          <ac:spMkLst>
            <pc:docMk/>
            <pc:sldMk cId="108046881" sldId="4655"/>
            <ac:spMk id="2" creationId="{46B869FD-8E8E-9FBB-A191-F78CB3E37F73}"/>
          </ac:spMkLst>
        </pc:spChg>
        <pc:spChg chg="mod">
          <ac:chgData name="Reimann, Dr. René" userId="fad4d770-7190-4087-ac28-83a856e5b55d" providerId="ADAL" clId="{34AF3544-4D97-447D-BEE1-E5E7006565EA}" dt="2024-10-07T15:14:24.477" v="1916" actId="1036"/>
          <ac:spMkLst>
            <pc:docMk/>
            <pc:sldMk cId="108046881" sldId="4655"/>
            <ac:spMk id="3" creationId="{DF1896B2-773E-A6A5-048F-437CE5701C55}"/>
          </ac:spMkLst>
        </pc:spChg>
        <pc:spChg chg="add del mod">
          <ac:chgData name="Reimann, Dr. René" userId="fad4d770-7190-4087-ac28-83a856e5b55d" providerId="ADAL" clId="{34AF3544-4D97-447D-BEE1-E5E7006565EA}" dt="2024-10-07T15:12:58.533" v="1851" actId="478"/>
          <ac:spMkLst>
            <pc:docMk/>
            <pc:sldMk cId="108046881" sldId="4655"/>
            <ac:spMk id="4" creationId="{C18F3302-DEC3-C45E-29E4-ED29D16544E3}"/>
          </ac:spMkLst>
        </pc:spChg>
        <pc:spChg chg="mod">
          <ac:chgData name="Reimann, Dr. René" userId="fad4d770-7190-4087-ac28-83a856e5b55d" providerId="ADAL" clId="{34AF3544-4D97-447D-BEE1-E5E7006565EA}" dt="2024-10-07T15:29:36.158" v="2332" actId="20577"/>
          <ac:spMkLst>
            <pc:docMk/>
            <pc:sldMk cId="108046881" sldId="4655"/>
            <ac:spMk id="5" creationId="{54AFFE0E-819A-5A29-17AA-D13374FBEC01}"/>
          </ac:spMkLst>
        </pc:spChg>
        <pc:spChg chg="mod">
          <ac:chgData name="Reimann, Dr. René" userId="fad4d770-7190-4087-ac28-83a856e5b55d" providerId="ADAL" clId="{34AF3544-4D97-447D-BEE1-E5E7006565EA}" dt="2024-10-07T15:12:06.113" v="1793"/>
          <ac:spMkLst>
            <pc:docMk/>
            <pc:sldMk cId="108046881" sldId="4655"/>
            <ac:spMk id="10" creationId="{E06C6F34-A89F-063C-3451-C285F44AC7CD}"/>
          </ac:spMkLst>
        </pc:spChg>
        <pc:spChg chg="mod">
          <ac:chgData name="Reimann, Dr. René" userId="fad4d770-7190-4087-ac28-83a856e5b55d" providerId="ADAL" clId="{34AF3544-4D97-447D-BEE1-E5E7006565EA}" dt="2024-10-07T15:13:39.971" v="1884" actId="1037"/>
          <ac:spMkLst>
            <pc:docMk/>
            <pc:sldMk cId="108046881" sldId="4655"/>
            <ac:spMk id="18" creationId="{C11D2C45-9112-09F2-A668-69D881ECE44E}"/>
          </ac:spMkLst>
        </pc:spChg>
        <pc:spChg chg="mod">
          <ac:chgData name="Reimann, Dr. René" userId="fad4d770-7190-4087-ac28-83a856e5b55d" providerId="ADAL" clId="{34AF3544-4D97-447D-BEE1-E5E7006565EA}" dt="2024-10-07T15:13:39.971" v="1884" actId="1037"/>
          <ac:spMkLst>
            <pc:docMk/>
            <pc:sldMk cId="108046881" sldId="4655"/>
            <ac:spMk id="19" creationId="{DF68138D-6612-9573-64EC-FAD633E414C8}"/>
          </ac:spMkLst>
        </pc:spChg>
        <pc:spChg chg="mod">
          <ac:chgData name="Reimann, Dr. René" userId="fad4d770-7190-4087-ac28-83a856e5b55d" providerId="ADAL" clId="{34AF3544-4D97-447D-BEE1-E5E7006565EA}" dt="2024-10-07T15:13:39.971" v="1884" actId="1037"/>
          <ac:spMkLst>
            <pc:docMk/>
            <pc:sldMk cId="108046881" sldId="4655"/>
            <ac:spMk id="20" creationId="{0BC3F0EB-8E4F-F886-516E-35DB0EF4BE84}"/>
          </ac:spMkLst>
        </pc:spChg>
        <pc:spChg chg="mod">
          <ac:chgData name="Reimann, Dr. René" userId="fad4d770-7190-4087-ac28-83a856e5b55d" providerId="ADAL" clId="{34AF3544-4D97-447D-BEE1-E5E7006565EA}" dt="2024-10-07T15:13:39.971" v="1884" actId="1037"/>
          <ac:spMkLst>
            <pc:docMk/>
            <pc:sldMk cId="108046881" sldId="4655"/>
            <ac:spMk id="21" creationId="{6D1F8CA6-945E-EF49-0610-4577A2143E0F}"/>
          </ac:spMkLst>
        </pc:spChg>
        <pc:spChg chg="mod">
          <ac:chgData name="Reimann, Dr. René" userId="fad4d770-7190-4087-ac28-83a856e5b55d" providerId="ADAL" clId="{34AF3544-4D97-447D-BEE1-E5E7006565EA}" dt="2024-10-07T15:13:39.971" v="1884" actId="1037"/>
          <ac:spMkLst>
            <pc:docMk/>
            <pc:sldMk cId="108046881" sldId="4655"/>
            <ac:spMk id="22" creationId="{2BA46B19-227B-C3D2-A219-CE8ADC994A7D}"/>
          </ac:spMkLst>
        </pc:spChg>
        <pc:spChg chg="mod">
          <ac:chgData name="Reimann, Dr. René" userId="fad4d770-7190-4087-ac28-83a856e5b55d" providerId="ADAL" clId="{34AF3544-4D97-447D-BEE1-E5E7006565EA}" dt="2024-10-07T15:14:24.477" v="1916" actId="1036"/>
          <ac:spMkLst>
            <pc:docMk/>
            <pc:sldMk cId="108046881" sldId="4655"/>
            <ac:spMk id="25" creationId="{87B651AF-18B9-E365-FDA0-C98BC1CA5F84}"/>
          </ac:spMkLst>
        </pc:spChg>
        <pc:spChg chg="add mod">
          <ac:chgData name="Reimann, Dr. René" userId="fad4d770-7190-4087-ac28-83a856e5b55d" providerId="ADAL" clId="{34AF3544-4D97-447D-BEE1-E5E7006565EA}" dt="2024-10-07T15:14:48.514" v="1922" actId="1076"/>
          <ac:spMkLst>
            <pc:docMk/>
            <pc:sldMk cId="108046881" sldId="4655"/>
            <ac:spMk id="26" creationId="{926CDD5A-4818-0D00-545E-3935CB0AD51B}"/>
          </ac:spMkLst>
        </pc:spChg>
        <pc:spChg chg="add del mod">
          <ac:chgData name="Reimann, Dr. René" userId="fad4d770-7190-4087-ac28-83a856e5b55d" providerId="ADAL" clId="{34AF3544-4D97-447D-BEE1-E5E7006565EA}" dt="2024-10-07T15:15:09.763" v="1939"/>
          <ac:spMkLst>
            <pc:docMk/>
            <pc:sldMk cId="108046881" sldId="4655"/>
            <ac:spMk id="27" creationId="{B5043813-7DDD-4481-75E4-B70340F5EA6A}"/>
          </ac:spMkLst>
        </pc:spChg>
        <pc:grpChg chg="add mod ord">
          <ac:chgData name="Reimann, Dr. René" userId="fad4d770-7190-4087-ac28-83a856e5b55d" providerId="ADAL" clId="{34AF3544-4D97-447D-BEE1-E5E7006565EA}" dt="2024-10-07T15:15:00.899" v="1936" actId="1038"/>
          <ac:grpSpMkLst>
            <pc:docMk/>
            <pc:sldMk cId="108046881" sldId="4655"/>
            <ac:grpSpMk id="8" creationId="{40A6F521-8EF5-EAF5-B449-2CDF3A7B3187}"/>
          </ac:grpSpMkLst>
        </pc:grpChg>
        <pc:picChg chg="mod">
          <ac:chgData name="Reimann, Dr. René" userId="fad4d770-7190-4087-ac28-83a856e5b55d" providerId="ADAL" clId="{34AF3544-4D97-447D-BEE1-E5E7006565EA}" dt="2024-10-07T15:12:06.113" v="1793"/>
          <ac:picMkLst>
            <pc:docMk/>
            <pc:sldMk cId="108046881" sldId="4655"/>
            <ac:picMk id="9" creationId="{2C37BD2D-EDEF-5489-AB3C-93740B7DFE3C}"/>
          </ac:picMkLst>
        </pc:picChg>
        <pc:picChg chg="mod">
          <ac:chgData name="Reimann, Dr. René" userId="fad4d770-7190-4087-ac28-83a856e5b55d" providerId="ADAL" clId="{34AF3544-4D97-447D-BEE1-E5E7006565EA}" dt="2024-10-07T15:14:24.477" v="1916" actId="1036"/>
          <ac:picMkLst>
            <pc:docMk/>
            <pc:sldMk cId="108046881" sldId="4655"/>
            <ac:picMk id="14" creationId="{52A024AF-A06F-1AA7-30F0-1E5BF6931FDA}"/>
          </ac:picMkLst>
        </pc:picChg>
        <pc:picChg chg="mod">
          <ac:chgData name="Reimann, Dr. René" userId="fad4d770-7190-4087-ac28-83a856e5b55d" providerId="ADAL" clId="{34AF3544-4D97-447D-BEE1-E5E7006565EA}" dt="2024-10-07T15:14:24.477" v="1916" actId="1036"/>
          <ac:picMkLst>
            <pc:docMk/>
            <pc:sldMk cId="108046881" sldId="4655"/>
            <ac:picMk id="15" creationId="{3C0FB770-6133-75B9-3456-65C97D55E5CE}"/>
          </ac:picMkLst>
        </pc:picChg>
        <pc:picChg chg="del mod">
          <ac:chgData name="Reimann, Dr. René" userId="fad4d770-7190-4087-ac28-83a856e5b55d" providerId="ADAL" clId="{34AF3544-4D97-447D-BEE1-E5E7006565EA}" dt="2024-10-07T15:14:13.128" v="1892" actId="478"/>
          <ac:picMkLst>
            <pc:docMk/>
            <pc:sldMk cId="108046881" sldId="4655"/>
            <ac:picMk id="16" creationId="{B3E99C1A-E322-B3B9-AFA1-5264F98C0981}"/>
          </ac:picMkLst>
        </pc:picChg>
        <pc:picChg chg="mod">
          <ac:chgData name="Reimann, Dr. René" userId="fad4d770-7190-4087-ac28-83a856e5b55d" providerId="ADAL" clId="{34AF3544-4D97-447D-BEE1-E5E7006565EA}" dt="2024-10-07T15:14:00.847" v="1886" actId="14100"/>
          <ac:picMkLst>
            <pc:docMk/>
            <pc:sldMk cId="108046881" sldId="4655"/>
            <ac:picMk id="17" creationId="{A0823956-064A-B08B-431B-F08E222851A9}"/>
          </ac:picMkLst>
        </pc:picChg>
        <pc:cxnChg chg="add del mod">
          <ac:chgData name="Reimann, Dr. René" userId="fad4d770-7190-4087-ac28-83a856e5b55d" providerId="ADAL" clId="{34AF3544-4D97-447D-BEE1-E5E7006565EA}" dt="2024-10-07T15:13:01.625" v="1852" actId="478"/>
          <ac:cxnSpMkLst>
            <pc:docMk/>
            <pc:sldMk cId="108046881" sldId="4655"/>
            <ac:cxnSpMk id="6" creationId="{D39FEAFE-E836-B406-2E7E-30993E60C44D}"/>
          </ac:cxnSpMkLst>
        </pc:cxnChg>
        <pc:cxnChg chg="add del mod">
          <ac:chgData name="Reimann, Dr. René" userId="fad4d770-7190-4087-ac28-83a856e5b55d" providerId="ADAL" clId="{34AF3544-4D97-447D-BEE1-E5E7006565EA}" dt="2024-10-07T15:12:58.533" v="1851" actId="478"/>
          <ac:cxnSpMkLst>
            <pc:docMk/>
            <pc:sldMk cId="108046881" sldId="4655"/>
            <ac:cxnSpMk id="7" creationId="{74CE4505-5264-C8D0-12DB-1F9E97153CEB}"/>
          </ac:cxnSpMkLst>
        </pc:cxnChg>
        <pc:cxnChg chg="mod">
          <ac:chgData name="Reimann, Dr. René" userId="fad4d770-7190-4087-ac28-83a856e5b55d" providerId="ADAL" clId="{34AF3544-4D97-447D-BEE1-E5E7006565EA}" dt="2024-10-07T15:12:06.113" v="1793"/>
          <ac:cxnSpMkLst>
            <pc:docMk/>
            <pc:sldMk cId="108046881" sldId="4655"/>
            <ac:cxnSpMk id="11" creationId="{3D6AA8D5-186C-CF97-9EDA-1EE6D2A7BD3C}"/>
          </ac:cxnSpMkLst>
        </pc:cxnChg>
        <pc:cxnChg chg="mod">
          <ac:chgData name="Reimann, Dr. René" userId="fad4d770-7190-4087-ac28-83a856e5b55d" providerId="ADAL" clId="{34AF3544-4D97-447D-BEE1-E5E7006565EA}" dt="2024-10-07T15:12:06.113" v="1793"/>
          <ac:cxnSpMkLst>
            <pc:docMk/>
            <pc:sldMk cId="108046881" sldId="4655"/>
            <ac:cxnSpMk id="12" creationId="{3002773F-79BE-42D2-300E-32A97E22C632}"/>
          </ac:cxnSpMkLst>
        </pc:cxnChg>
        <pc:cxnChg chg="mod">
          <ac:chgData name="Reimann, Dr. René" userId="fad4d770-7190-4087-ac28-83a856e5b55d" providerId="ADAL" clId="{34AF3544-4D97-447D-BEE1-E5E7006565EA}" dt="2024-10-07T15:13:39.971" v="1884" actId="1037"/>
          <ac:cxnSpMkLst>
            <pc:docMk/>
            <pc:sldMk cId="108046881" sldId="4655"/>
            <ac:cxnSpMk id="23" creationId="{D847A853-14EE-AA0F-636C-BFF9E9FAE074}"/>
          </ac:cxnSpMkLst>
        </pc:cxnChg>
        <pc:cxnChg chg="mod">
          <ac:chgData name="Reimann, Dr. René" userId="fad4d770-7190-4087-ac28-83a856e5b55d" providerId="ADAL" clId="{34AF3544-4D97-447D-BEE1-E5E7006565EA}" dt="2024-10-07T15:13:39.971" v="1884" actId="1037"/>
          <ac:cxnSpMkLst>
            <pc:docMk/>
            <pc:sldMk cId="108046881" sldId="4655"/>
            <ac:cxnSpMk id="24" creationId="{0A1894AA-E617-E4AA-2C1D-2CF82DC22252}"/>
          </ac:cxnSpMkLst>
        </pc:cxnChg>
      </pc:sldChg>
      <pc:sldChg chg="modSp del mod ord modShow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472858404" sldId="4657"/>
        </pc:sldMkLst>
        <pc:spChg chg="mod">
          <ac:chgData name="Reimann, Dr. René" userId="fad4d770-7190-4087-ac28-83a856e5b55d" providerId="ADAL" clId="{34AF3544-4D97-447D-BEE1-E5E7006565EA}" dt="2024-10-07T15:29:36.318" v="2391" actId="20577"/>
          <ac:spMkLst>
            <pc:docMk/>
            <pc:sldMk cId="472858404" sldId="4657"/>
            <ac:spMk id="5" creationId="{FF9D8B5A-8255-09BA-106F-1AF3EEF0C99C}"/>
          </ac:spMkLst>
        </pc:spChg>
      </pc:sldChg>
      <pc:sldChg chg="modSp del mod ord modShow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4016740151" sldId="4659"/>
        </pc:sldMkLst>
        <pc:spChg chg="mod">
          <ac:chgData name="Reimann, Dr. René" userId="fad4d770-7190-4087-ac28-83a856e5b55d" providerId="ADAL" clId="{34AF3544-4D97-447D-BEE1-E5E7006565EA}" dt="2024-10-07T15:29:36.338" v="2395" actId="20577"/>
          <ac:spMkLst>
            <pc:docMk/>
            <pc:sldMk cId="4016740151" sldId="4659"/>
            <ac:spMk id="5" creationId="{FF9D8B5A-8255-09BA-106F-1AF3EEF0C99C}"/>
          </ac:spMkLst>
        </pc:spChg>
      </pc:sldChg>
      <pc:sldChg chg="modSp del mod ord modShow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1416551818" sldId="4660"/>
        </pc:sldMkLst>
        <pc:spChg chg="mod">
          <ac:chgData name="Reimann, Dr. René" userId="fad4d770-7190-4087-ac28-83a856e5b55d" providerId="ADAL" clId="{34AF3544-4D97-447D-BEE1-E5E7006565EA}" dt="2024-10-07T15:29:36.338" v="2397" actId="20577"/>
          <ac:spMkLst>
            <pc:docMk/>
            <pc:sldMk cId="1416551818" sldId="4660"/>
            <ac:spMk id="5" creationId="{FF9D8B5A-8255-09BA-106F-1AF3EEF0C99C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58" v="2330" actId="20577"/>
        <pc:sldMkLst>
          <pc:docMk/>
          <pc:sldMk cId="1791870635" sldId="4661"/>
        </pc:sldMkLst>
        <pc:spChg chg="mod">
          <ac:chgData name="Reimann, Dr. René" userId="fad4d770-7190-4087-ac28-83a856e5b55d" providerId="ADAL" clId="{34AF3544-4D97-447D-BEE1-E5E7006565EA}" dt="2024-10-07T15:15:36.706" v="1942" actId="255"/>
          <ac:spMkLst>
            <pc:docMk/>
            <pc:sldMk cId="1791870635" sldId="4661"/>
            <ac:spMk id="2" creationId="{13006A93-D48A-C0F3-CA2A-ABAD5BB73FEF}"/>
          </ac:spMkLst>
        </pc:spChg>
        <pc:spChg chg="mod">
          <ac:chgData name="Reimann, Dr. René" userId="fad4d770-7190-4087-ac28-83a856e5b55d" providerId="ADAL" clId="{34AF3544-4D97-447D-BEE1-E5E7006565EA}" dt="2024-10-07T15:10:02.681" v="1699" actId="20577"/>
          <ac:spMkLst>
            <pc:docMk/>
            <pc:sldMk cId="1791870635" sldId="4661"/>
            <ac:spMk id="3" creationId="{B5C797F0-C676-EB9E-7BEE-522F54E0B94C}"/>
          </ac:spMkLst>
        </pc:spChg>
        <pc:spChg chg="mod">
          <ac:chgData name="Reimann, Dr. René" userId="fad4d770-7190-4087-ac28-83a856e5b55d" providerId="ADAL" clId="{34AF3544-4D97-447D-BEE1-E5E7006565EA}" dt="2024-10-07T15:29:36.158" v="2330" actId="20577"/>
          <ac:spMkLst>
            <pc:docMk/>
            <pc:sldMk cId="1791870635" sldId="4661"/>
            <ac:spMk id="5" creationId="{8DAE9213-E251-44D5-3D9C-86290DE0AD87}"/>
          </ac:spMkLst>
        </pc:spChg>
      </pc:sldChg>
      <pc:sldChg chg="delSp modSp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505417111" sldId="4662"/>
        </pc:sldMkLst>
        <pc:spChg chg="mod ord">
          <ac:chgData name="Reimann, Dr. René" userId="fad4d770-7190-4087-ac28-83a856e5b55d" providerId="ADAL" clId="{34AF3544-4D97-447D-BEE1-E5E7006565EA}" dt="2024-10-07T15:31:04.613" v="24498"/>
          <ac:spMkLst>
            <pc:docMk/>
            <pc:sldMk cId="1505417111" sldId="4662"/>
            <ac:spMk id="2" creationId="{E19AB38E-14DC-17ED-19D1-4DF34460DA20}"/>
          </ac:spMkLst>
        </pc:spChg>
        <pc:spChg chg="mod ord">
          <ac:chgData name="Reimann, Dr. René" userId="fad4d770-7190-4087-ac28-83a856e5b55d" providerId="ADAL" clId="{34AF3544-4D97-447D-BEE1-E5E7006565EA}" dt="2024-10-07T15:31:04.613" v="24500"/>
          <ac:spMkLst>
            <pc:docMk/>
            <pc:sldMk cId="1505417111" sldId="4662"/>
            <ac:spMk id="3" creationId="{16D18122-EFB3-3226-561D-AE990C4988C9}"/>
          </ac:spMkLst>
        </pc:spChg>
        <pc:spChg chg="mod ord">
          <ac:chgData name="Reimann, Dr. René" userId="fad4d770-7190-4087-ac28-83a856e5b55d" providerId="ADAL" clId="{34AF3544-4D97-447D-BEE1-E5E7006565EA}" dt="2024-10-07T15:31:04.613" v="24502"/>
          <ac:spMkLst>
            <pc:docMk/>
            <pc:sldMk cId="1505417111" sldId="4662"/>
            <ac:spMk id="5" creationId="{8125DA86-CDA9-6ADA-7D58-1F090C456853}"/>
          </ac:spMkLst>
        </pc:spChg>
        <pc:spChg chg="mod ord">
          <ac:chgData name="Reimann, Dr. René" userId="fad4d770-7190-4087-ac28-83a856e5b55d" providerId="ADAL" clId="{34AF3544-4D97-447D-BEE1-E5E7006565EA}" dt="2024-10-07T15:31:04.623" v="24506"/>
          <ac:spMkLst>
            <pc:docMk/>
            <pc:sldMk cId="1505417111" sldId="4662"/>
            <ac:spMk id="7" creationId="{DB4137F9-E501-85CF-26E9-29837646DBD2}"/>
          </ac:spMkLst>
        </pc:spChg>
        <pc:spChg chg="mod ord">
          <ac:chgData name="Reimann, Dr. René" userId="fad4d770-7190-4087-ac28-83a856e5b55d" providerId="ADAL" clId="{34AF3544-4D97-447D-BEE1-E5E7006565EA}" dt="2024-10-07T15:31:04.623" v="24508"/>
          <ac:spMkLst>
            <pc:docMk/>
            <pc:sldMk cId="1505417111" sldId="4662"/>
            <ac:spMk id="8" creationId="{DB88FA70-D1EC-4D1B-3BA9-E704115ACEC0}"/>
          </ac:spMkLst>
        </pc:spChg>
        <pc:spChg chg="mod ord">
          <ac:chgData name="Reimann, Dr. René" userId="fad4d770-7190-4087-ac28-83a856e5b55d" providerId="ADAL" clId="{34AF3544-4D97-447D-BEE1-E5E7006565EA}" dt="2024-10-07T15:31:04.623" v="24510"/>
          <ac:spMkLst>
            <pc:docMk/>
            <pc:sldMk cId="1505417111" sldId="4662"/>
            <ac:spMk id="12" creationId="{223046EE-BAB0-9CDD-71A5-57D881433F1E}"/>
          </ac:spMkLst>
        </pc:spChg>
        <pc:spChg chg="del">
          <ac:chgData name="Reimann, Dr. René" userId="fad4d770-7190-4087-ac28-83a856e5b55d" providerId="ADAL" clId="{34AF3544-4D97-447D-BEE1-E5E7006565EA}" dt="2024-10-07T15:31:04.423" v="24436"/>
          <ac:spMkLst>
            <pc:docMk/>
            <pc:sldMk cId="1505417111" sldId="4662"/>
            <ac:spMk id="20" creationId="{A4AB935A-CA3D-49F9-BC03-19285D77989F}"/>
          </ac:spMkLst>
        </pc:spChg>
        <pc:spChg chg="del">
          <ac:chgData name="Reimann, Dr. René" userId="fad4d770-7190-4087-ac28-83a856e5b55d" providerId="ADAL" clId="{34AF3544-4D97-447D-BEE1-E5E7006565EA}" dt="2024-10-07T15:31:04.433" v="24438"/>
          <ac:spMkLst>
            <pc:docMk/>
            <pc:sldMk cId="1505417111" sldId="4662"/>
            <ac:spMk id="21" creationId="{98F39F8A-2DD1-CE35-13D3-D155594F8085}"/>
          </ac:spMkLst>
        </pc:spChg>
        <pc:spChg chg="del">
          <ac:chgData name="Reimann, Dr. René" userId="fad4d770-7190-4087-ac28-83a856e5b55d" providerId="ADAL" clId="{34AF3544-4D97-447D-BEE1-E5E7006565EA}" dt="2024-10-07T15:31:04.463" v="24450"/>
          <ac:spMkLst>
            <pc:docMk/>
            <pc:sldMk cId="1505417111" sldId="4662"/>
            <ac:spMk id="26" creationId="{07CB3B55-C5CB-8FAD-A7FA-28F18413E1DE}"/>
          </ac:spMkLst>
        </pc:spChg>
        <pc:spChg chg="del">
          <ac:chgData name="Reimann, Dr. René" userId="fad4d770-7190-4087-ac28-83a856e5b55d" providerId="ADAL" clId="{34AF3544-4D97-447D-BEE1-E5E7006565EA}" dt="2024-10-07T15:31:04.453" v="24448"/>
          <ac:spMkLst>
            <pc:docMk/>
            <pc:sldMk cId="1505417111" sldId="4662"/>
            <ac:spMk id="27" creationId="{0A70F653-DCBD-FA0D-A068-644B31CFFCBF}"/>
          </ac:spMkLst>
        </pc:spChg>
        <pc:grpChg chg="mod ord">
          <ac:chgData name="Reimann, Dr. René" userId="fad4d770-7190-4087-ac28-83a856e5b55d" providerId="ADAL" clId="{34AF3544-4D97-447D-BEE1-E5E7006565EA}" dt="2024-10-07T15:31:04.633" v="24512"/>
          <ac:grpSpMkLst>
            <pc:docMk/>
            <pc:sldMk cId="1505417111" sldId="4662"/>
            <ac:grpSpMk id="17" creationId="{5BE14C01-67AE-DA6B-9F23-D5924C48A1AE}"/>
          </ac:grpSpMkLst>
        </pc:grpChg>
        <pc:picChg chg="mod ord">
          <ac:chgData name="Reimann, Dr. René" userId="fad4d770-7190-4087-ac28-83a856e5b55d" providerId="ADAL" clId="{34AF3544-4D97-447D-BEE1-E5E7006565EA}" dt="2024-10-07T15:31:04.623" v="24504"/>
          <ac:picMkLst>
            <pc:docMk/>
            <pc:sldMk cId="1505417111" sldId="4662"/>
            <ac:picMk id="6" creationId="{2DC074B9-26EF-7A1E-AA6F-81C318AD9FE5}"/>
          </ac:picMkLst>
        </pc:picChg>
        <pc:picChg chg="del">
          <ac:chgData name="Reimann, Dr. René" userId="fad4d770-7190-4087-ac28-83a856e5b55d" providerId="ADAL" clId="{34AF3544-4D97-447D-BEE1-E5E7006565EA}" dt="2024-10-07T15:31:04.413" v="24432"/>
          <ac:picMkLst>
            <pc:docMk/>
            <pc:sldMk cId="1505417111" sldId="4662"/>
            <ac:picMk id="18" creationId="{492A34B2-94FB-92CE-1E86-53D596F6A3D0}"/>
          </ac:picMkLst>
        </pc:picChg>
        <pc:picChg chg="del">
          <ac:chgData name="Reimann, Dr. René" userId="fad4d770-7190-4087-ac28-83a856e5b55d" providerId="ADAL" clId="{34AF3544-4D97-447D-BEE1-E5E7006565EA}" dt="2024-10-07T15:31:04.423" v="24434"/>
          <ac:picMkLst>
            <pc:docMk/>
            <pc:sldMk cId="1505417111" sldId="4662"/>
            <ac:picMk id="19" creationId="{69A42EE3-0F57-C473-06AE-B425DF84B2A5}"/>
          </ac:picMkLst>
        </pc:picChg>
        <pc:cxnChg chg="del">
          <ac:chgData name="Reimann, Dr. René" userId="fad4d770-7190-4087-ac28-83a856e5b55d" providerId="ADAL" clId="{34AF3544-4D97-447D-BEE1-E5E7006565EA}" dt="2024-10-07T15:31:04.433" v="24440"/>
          <ac:cxnSpMkLst>
            <pc:docMk/>
            <pc:sldMk cId="1505417111" sldId="4662"/>
            <ac:cxnSpMk id="22" creationId="{F27E0273-7BEF-912C-29AD-E9E140F19AA8}"/>
          </ac:cxnSpMkLst>
        </pc:cxnChg>
        <pc:cxnChg chg="del">
          <ac:chgData name="Reimann, Dr. René" userId="fad4d770-7190-4087-ac28-83a856e5b55d" providerId="ADAL" clId="{34AF3544-4D97-447D-BEE1-E5E7006565EA}" dt="2024-10-07T15:31:04.443" v="24442"/>
          <ac:cxnSpMkLst>
            <pc:docMk/>
            <pc:sldMk cId="1505417111" sldId="4662"/>
            <ac:cxnSpMk id="23" creationId="{14CC94ED-7900-29D0-9020-576CEB5D3833}"/>
          </ac:cxnSpMkLst>
        </pc:cxnChg>
        <pc:cxnChg chg="del">
          <ac:chgData name="Reimann, Dr. René" userId="fad4d770-7190-4087-ac28-83a856e5b55d" providerId="ADAL" clId="{34AF3544-4D97-447D-BEE1-E5E7006565EA}" dt="2024-10-07T15:31:04.443" v="24444"/>
          <ac:cxnSpMkLst>
            <pc:docMk/>
            <pc:sldMk cId="1505417111" sldId="4662"/>
            <ac:cxnSpMk id="24" creationId="{64162020-476E-6301-D7CE-F03342D9DAA9}"/>
          </ac:cxnSpMkLst>
        </pc:cxnChg>
        <pc:cxnChg chg="del">
          <ac:chgData name="Reimann, Dr. René" userId="fad4d770-7190-4087-ac28-83a856e5b55d" providerId="ADAL" clId="{34AF3544-4D97-447D-BEE1-E5E7006565EA}" dt="2024-10-07T15:31:04.453" v="24446"/>
          <ac:cxnSpMkLst>
            <pc:docMk/>
            <pc:sldMk cId="1505417111" sldId="4662"/>
            <ac:cxnSpMk id="25" creationId="{AB24197C-EE76-1733-107D-9BCBE62220B3}"/>
          </ac:cxnSpMkLst>
        </pc:cxnChg>
      </pc:sldChg>
      <pc:sldChg chg="modSp del mod ord modShow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752573784" sldId="4663"/>
        </pc:sldMkLst>
        <pc:spChg chg="mod">
          <ac:chgData name="Reimann, Dr. René" userId="fad4d770-7190-4087-ac28-83a856e5b55d" providerId="ADAL" clId="{34AF3544-4D97-447D-BEE1-E5E7006565EA}" dt="2024-10-07T15:29:36.328" v="2393" actId="20577"/>
          <ac:spMkLst>
            <pc:docMk/>
            <pc:sldMk cId="3752573784" sldId="4663"/>
            <ac:spMk id="5" creationId="{88C76983-5377-254A-CC3D-A46AE64D4ED8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68" v="2334" actId="20577"/>
        <pc:sldMkLst>
          <pc:docMk/>
          <pc:sldMk cId="4252783408" sldId="4664"/>
        </pc:sldMkLst>
        <pc:spChg chg="mod">
          <ac:chgData name="Reimann, Dr. René" userId="fad4d770-7190-4087-ac28-83a856e5b55d" providerId="ADAL" clId="{34AF3544-4D97-447D-BEE1-E5E7006565EA}" dt="2024-10-07T15:16:35.113" v="1979" actId="255"/>
          <ac:spMkLst>
            <pc:docMk/>
            <pc:sldMk cId="4252783408" sldId="4664"/>
            <ac:spMk id="2" creationId="{C5131F4E-AF5E-A8F1-E138-C723A5FB7C64}"/>
          </ac:spMkLst>
        </pc:spChg>
        <pc:spChg chg="mod">
          <ac:chgData name="Reimann, Dr. René" userId="fad4d770-7190-4087-ac28-83a856e5b55d" providerId="ADAL" clId="{34AF3544-4D97-447D-BEE1-E5E7006565EA}" dt="2024-10-07T15:16:48.312" v="2000" actId="1076"/>
          <ac:spMkLst>
            <pc:docMk/>
            <pc:sldMk cId="4252783408" sldId="4664"/>
            <ac:spMk id="3" creationId="{2571C92F-8CE7-8277-C3ED-170D9CE3A287}"/>
          </ac:spMkLst>
        </pc:spChg>
        <pc:spChg chg="mod">
          <ac:chgData name="Reimann, Dr. René" userId="fad4d770-7190-4087-ac28-83a856e5b55d" providerId="ADAL" clId="{34AF3544-4D97-447D-BEE1-E5E7006565EA}" dt="2024-10-07T15:29:36.168" v="2334" actId="20577"/>
          <ac:spMkLst>
            <pc:docMk/>
            <pc:sldMk cId="4252783408" sldId="4664"/>
            <ac:spMk id="5" creationId="{EAD5EAF2-85CD-9DFC-E7E0-7640FD8D9910}"/>
          </ac:spMkLst>
        </pc:spChg>
      </pc:sldChg>
      <pc:sldChg chg="modSp del mod ord modShow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4235749828" sldId="4665"/>
        </pc:sldMkLst>
        <pc:spChg chg="mod">
          <ac:chgData name="Reimann, Dr. René" userId="fad4d770-7190-4087-ac28-83a856e5b55d" providerId="ADAL" clId="{34AF3544-4D97-447D-BEE1-E5E7006565EA}" dt="2024-10-07T15:29:36.348" v="2399" actId="20577"/>
          <ac:spMkLst>
            <pc:docMk/>
            <pc:sldMk cId="4235749828" sldId="4665"/>
            <ac:spMk id="5" creationId="{FF9D8B5A-8255-09BA-106F-1AF3EEF0C99C}"/>
          </ac:spMkLst>
        </pc:spChg>
      </pc:sldChg>
      <pc:sldChg chg="addSp delSp modSp mod ord">
        <pc:chgData name="Reimann, Dr. René" userId="fad4d770-7190-4087-ac28-83a856e5b55d" providerId="ADAL" clId="{34AF3544-4D97-447D-BEE1-E5E7006565EA}" dt="2024-10-08T08:20:14.433" v="27490"/>
        <pc:sldMkLst>
          <pc:docMk/>
          <pc:sldMk cId="375501912" sldId="4666"/>
        </pc:sldMkLst>
        <pc:spChg chg="del mod">
          <ac:chgData name="Reimann, Dr. René" userId="fad4d770-7190-4087-ac28-83a856e5b55d" providerId="ADAL" clId="{34AF3544-4D97-447D-BEE1-E5E7006565EA}" dt="2024-10-07T15:16:59.868" v="2008" actId="478"/>
          <ac:spMkLst>
            <pc:docMk/>
            <pc:sldMk cId="375501912" sldId="4666"/>
            <ac:spMk id="2" creationId="{13198E41-4DEC-089D-C054-D3207D2CC106}"/>
          </ac:spMkLst>
        </pc:spChg>
        <pc:spChg chg="mod">
          <ac:chgData name="Reimann, Dr. René" userId="fad4d770-7190-4087-ac28-83a856e5b55d" providerId="ADAL" clId="{34AF3544-4D97-447D-BEE1-E5E7006565EA}" dt="2024-10-07T15:29:36.168" v="2336" actId="20577"/>
          <ac:spMkLst>
            <pc:docMk/>
            <pc:sldMk cId="375501912" sldId="4666"/>
            <ac:spMk id="5" creationId="{3AB56B94-CD9D-0A04-A7F0-BBF3CE3E740B}"/>
          </ac:spMkLst>
        </pc:spChg>
        <pc:spChg chg="mod">
          <ac:chgData name="Reimann, Dr. René" userId="fad4d770-7190-4087-ac28-83a856e5b55d" providerId="ADAL" clId="{34AF3544-4D97-447D-BEE1-E5E7006565EA}" dt="2024-10-07T15:35:15.341" v="27481" actId="1076"/>
          <ac:spMkLst>
            <pc:docMk/>
            <pc:sldMk cId="375501912" sldId="4666"/>
            <ac:spMk id="6" creationId="{9B99785A-5F46-5A93-256E-DC75423A4023}"/>
          </ac:spMkLst>
        </pc:spChg>
        <pc:spChg chg="add mod">
          <ac:chgData name="Reimann, Dr. René" userId="fad4d770-7190-4087-ac28-83a856e5b55d" providerId="ADAL" clId="{34AF3544-4D97-447D-BEE1-E5E7006565EA}" dt="2024-10-07T15:35:01.371" v="27478" actId="20577"/>
          <ac:spMkLst>
            <pc:docMk/>
            <pc:sldMk cId="375501912" sldId="4666"/>
            <ac:spMk id="8" creationId="{EBBD0F0F-7515-69DB-6C48-D6670BE4D89C}"/>
          </ac:spMkLst>
        </pc:spChg>
      </pc:sldChg>
      <pc:sldChg chg="modSp del mod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169001536" sldId="4669"/>
        </pc:sldMkLst>
        <pc:spChg chg="mod">
          <ac:chgData name="Reimann, Dr. René" userId="fad4d770-7190-4087-ac28-83a856e5b55d" providerId="ADAL" clId="{34AF3544-4D97-447D-BEE1-E5E7006565EA}" dt="2024-10-07T15:29:36.658" v="2506" actId="20577"/>
          <ac:spMkLst>
            <pc:docMk/>
            <pc:sldMk cId="1169001536" sldId="4669"/>
            <ac:spMk id="5" creationId="{09CD1F96-1CEE-E0C6-1C07-87AC6C7AE31F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78" v="2338" actId="20577"/>
        <pc:sldMkLst>
          <pc:docMk/>
          <pc:sldMk cId="699200344" sldId="4670"/>
        </pc:sldMkLst>
        <pc:spChg chg="mod">
          <ac:chgData name="Reimann, Dr. René" userId="fad4d770-7190-4087-ac28-83a856e5b55d" providerId="ADAL" clId="{34AF3544-4D97-447D-BEE1-E5E7006565EA}" dt="2024-10-07T15:29:36.178" v="2338" actId="20577"/>
          <ac:spMkLst>
            <pc:docMk/>
            <pc:sldMk cId="699200344" sldId="4670"/>
            <ac:spMk id="5" creationId="{1403CEB9-C2EA-6A5F-573E-C5A96E04FB09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98" v="2344" actId="20577"/>
        <pc:sldMkLst>
          <pc:docMk/>
          <pc:sldMk cId="1096579979" sldId="4671"/>
        </pc:sldMkLst>
        <pc:spChg chg="mod">
          <ac:chgData name="Reimann, Dr. René" userId="fad4d770-7190-4087-ac28-83a856e5b55d" providerId="ADAL" clId="{34AF3544-4D97-447D-BEE1-E5E7006565EA}" dt="2024-10-07T15:29:36.198" v="2344" actId="20577"/>
          <ac:spMkLst>
            <pc:docMk/>
            <pc:sldMk cId="1096579979" sldId="4671"/>
            <ac:spMk id="5" creationId="{F900C288-851E-61C1-BC3C-8D78323830E6}"/>
          </ac:spMkLst>
        </pc:spChg>
        <pc:picChg chg="mod">
          <ac:chgData name="Reimann, Dr. René" userId="fad4d770-7190-4087-ac28-83a856e5b55d" providerId="ADAL" clId="{34AF3544-4D97-447D-BEE1-E5E7006565EA}" dt="2024-10-07T15:21:28.601" v="2134" actId="1076"/>
          <ac:picMkLst>
            <pc:docMk/>
            <pc:sldMk cId="1096579979" sldId="4671"/>
            <ac:picMk id="6" creationId="{629A38B6-BBB7-FF52-B976-6A5BE4D80FC3}"/>
          </ac:picMkLst>
        </pc:picChg>
        <pc:picChg chg="mod">
          <ac:chgData name="Reimann, Dr. René" userId="fad4d770-7190-4087-ac28-83a856e5b55d" providerId="ADAL" clId="{34AF3544-4D97-447D-BEE1-E5E7006565EA}" dt="2024-10-07T15:21:25.585" v="2133" actId="1076"/>
          <ac:picMkLst>
            <pc:docMk/>
            <pc:sldMk cId="1096579979" sldId="4671"/>
            <ac:picMk id="7" creationId="{E4430B4C-4802-8F23-E6F3-79C495037307}"/>
          </ac:picMkLst>
        </pc:picChg>
      </pc:sldChg>
      <pc:sldChg chg="addSp delSp modSp del mod">
        <pc:chgData name="Reimann, Dr. René" userId="fad4d770-7190-4087-ac28-83a856e5b55d" providerId="ADAL" clId="{34AF3544-4D97-447D-BEE1-E5E7006565EA}" dt="2024-10-08T08:19:24.246" v="27485" actId="2696"/>
        <pc:sldMkLst>
          <pc:docMk/>
          <pc:sldMk cId="3702800905" sldId="4673"/>
        </pc:sldMkLst>
        <pc:spChg chg="add del mod">
          <ac:chgData name="Reimann, Dr. René" userId="fad4d770-7190-4087-ac28-83a856e5b55d" providerId="ADAL" clId="{34AF3544-4D97-447D-BEE1-E5E7006565EA}" dt="2024-10-07T15:34:03.743" v="27470" actId="478"/>
          <ac:spMkLst>
            <pc:docMk/>
            <pc:sldMk cId="3702800905" sldId="4673"/>
            <ac:spMk id="3" creationId="{CC42E201-0063-E620-236C-856569520B68}"/>
          </ac:spMkLst>
        </pc:spChg>
        <pc:spChg chg="add del mod">
          <ac:chgData name="Reimann, Dr. René" userId="fad4d770-7190-4087-ac28-83a856e5b55d" providerId="ADAL" clId="{34AF3544-4D97-447D-BEE1-E5E7006565EA}" dt="2024-10-07T15:34:03.743" v="27470" actId="478"/>
          <ac:spMkLst>
            <pc:docMk/>
            <pc:sldMk cId="3702800905" sldId="4673"/>
            <ac:spMk id="4" creationId="{CFF34A7D-6F05-B3CE-CA07-04DD177284C6}"/>
          </ac:spMkLst>
        </pc:spChg>
        <pc:spChg chg="mod">
          <ac:chgData name="Reimann, Dr. René" userId="fad4d770-7190-4087-ac28-83a856e5b55d" providerId="ADAL" clId="{34AF3544-4D97-447D-BEE1-E5E7006565EA}" dt="2024-10-07T15:29:36.188" v="2340" actId="20577"/>
          <ac:spMkLst>
            <pc:docMk/>
            <pc:sldMk cId="3702800905" sldId="4673"/>
            <ac:spMk id="5" creationId="{18798FE9-B5CF-5724-BB6E-AD7CB7D928C3}"/>
          </ac:spMkLst>
        </pc:spChg>
        <pc:spChg chg="mod">
          <ac:chgData name="Reimann, Dr. René" userId="fad4d770-7190-4087-ac28-83a856e5b55d" providerId="ADAL" clId="{34AF3544-4D97-447D-BEE1-E5E7006565EA}" dt="2024-10-07T15:25:09.141" v="2217" actId="1035"/>
          <ac:spMkLst>
            <pc:docMk/>
            <pc:sldMk cId="3702800905" sldId="4673"/>
            <ac:spMk id="11" creationId="{71CD266A-68F5-6410-C7FD-5C67504F2CD8}"/>
          </ac:spMkLst>
        </pc:spChg>
        <pc:spChg chg="del mod">
          <ac:chgData name="Reimann, Dr. René" userId="fad4d770-7190-4087-ac28-83a856e5b55d" providerId="ADAL" clId="{34AF3544-4D97-447D-BEE1-E5E7006565EA}" dt="2024-10-07T15:33:57.195" v="27468" actId="478"/>
          <ac:spMkLst>
            <pc:docMk/>
            <pc:sldMk cId="3702800905" sldId="4673"/>
            <ac:spMk id="19" creationId="{810BB78B-29BF-99AE-6720-86B4DDBCB907}"/>
          </ac:spMkLst>
        </pc:spChg>
        <pc:spChg chg="del mod">
          <ac:chgData name="Reimann, Dr. René" userId="fad4d770-7190-4087-ac28-83a856e5b55d" providerId="ADAL" clId="{34AF3544-4D97-447D-BEE1-E5E7006565EA}" dt="2024-10-07T15:33:57.195" v="27468" actId="478"/>
          <ac:spMkLst>
            <pc:docMk/>
            <pc:sldMk cId="3702800905" sldId="4673"/>
            <ac:spMk id="27" creationId="{E495D92E-C59D-9D7F-44A4-C3185639C92E}"/>
          </ac:spMkLst>
        </pc:spChg>
        <pc:picChg chg="mod">
          <ac:chgData name="Reimann, Dr. René" userId="fad4d770-7190-4087-ac28-83a856e5b55d" providerId="ADAL" clId="{34AF3544-4D97-447D-BEE1-E5E7006565EA}" dt="2024-10-07T15:24:57.211" v="2194" actId="1035"/>
          <ac:picMkLst>
            <pc:docMk/>
            <pc:sldMk cId="3702800905" sldId="4673"/>
            <ac:picMk id="8" creationId="{12150166-D8E2-9CD9-8158-F5777E76A67D}"/>
          </ac:picMkLst>
        </pc:picChg>
        <pc:picChg chg="mod">
          <ac:chgData name="Reimann, Dr. René" userId="fad4d770-7190-4087-ac28-83a856e5b55d" providerId="ADAL" clId="{34AF3544-4D97-447D-BEE1-E5E7006565EA}" dt="2024-10-07T15:25:14.446" v="2239" actId="1035"/>
          <ac:picMkLst>
            <pc:docMk/>
            <pc:sldMk cId="3702800905" sldId="4673"/>
            <ac:picMk id="9" creationId="{D27606FC-9330-4C42-7BEB-8A2DE2F14801}"/>
          </ac:picMkLst>
        </pc:picChg>
        <pc:cxnChg chg="mod">
          <ac:chgData name="Reimann, Dr. René" userId="fad4d770-7190-4087-ac28-83a856e5b55d" providerId="ADAL" clId="{34AF3544-4D97-447D-BEE1-E5E7006565EA}" dt="2024-10-07T15:25:09.141" v="2217" actId="1035"/>
          <ac:cxnSpMkLst>
            <pc:docMk/>
            <pc:sldMk cId="3702800905" sldId="4673"/>
            <ac:cxnSpMk id="13" creationId="{A83ED76D-6648-2E6E-2189-E1BEDAA6ADCC}"/>
          </ac:cxnSpMkLst>
        </pc:cxnChg>
        <pc:cxnChg chg="del mod">
          <ac:chgData name="Reimann, Dr. René" userId="fad4d770-7190-4087-ac28-83a856e5b55d" providerId="ADAL" clId="{34AF3544-4D97-447D-BEE1-E5E7006565EA}" dt="2024-10-07T15:33:59.635" v="27469" actId="478"/>
          <ac:cxnSpMkLst>
            <pc:docMk/>
            <pc:sldMk cId="3702800905" sldId="4673"/>
            <ac:cxnSpMk id="20" creationId="{7DE43E08-B13F-B777-3A4F-C3DB9C1B8BB4}"/>
          </ac:cxnSpMkLst>
        </pc:cxnChg>
      </pc:sldChg>
      <pc:sldChg chg="modSp mod ord">
        <pc:chgData name="Reimann, Dr. René" userId="fad4d770-7190-4087-ac28-83a856e5b55d" providerId="ADAL" clId="{34AF3544-4D97-447D-BEE1-E5E7006565EA}" dt="2024-10-08T09:19:28.321" v="27503"/>
        <pc:sldMkLst>
          <pc:docMk/>
          <pc:sldMk cId="209057214" sldId="4674"/>
        </pc:sldMkLst>
        <pc:spChg chg="mod">
          <ac:chgData name="Reimann, Dr. René" userId="fad4d770-7190-4087-ac28-83a856e5b55d" providerId="ADAL" clId="{34AF3544-4D97-447D-BEE1-E5E7006565EA}" dt="2024-10-07T15:29:36.218" v="2348" actId="20577"/>
          <ac:spMkLst>
            <pc:docMk/>
            <pc:sldMk cId="209057214" sldId="4674"/>
            <ac:spMk id="5" creationId="{EE89306C-077A-5621-5824-671CA52CCCC0}"/>
          </ac:spMkLst>
        </pc:spChg>
      </pc:sldChg>
      <pc:sldChg chg="del">
        <pc:chgData name="Reimann, Dr. René" userId="fad4d770-7190-4087-ac28-83a856e5b55d" providerId="ADAL" clId="{34AF3544-4D97-447D-BEE1-E5E7006565EA}" dt="2024-10-07T15:22:51.119" v="2140" actId="47"/>
        <pc:sldMkLst>
          <pc:docMk/>
          <pc:sldMk cId="261892254" sldId="4675"/>
        </pc:sldMkLst>
      </pc:sldChg>
      <pc:sldChg chg="addSp delSp modSp mod ord modTransition delAnim modAnim">
        <pc:chgData name="Reimann, Dr. René" userId="fad4d770-7190-4087-ac28-83a856e5b55d" providerId="ADAL" clId="{34AF3544-4D97-447D-BEE1-E5E7006565EA}" dt="2024-10-07T15:29:38.098" v="2890"/>
        <pc:sldMkLst>
          <pc:docMk/>
          <pc:sldMk cId="1018140171" sldId="4677"/>
        </pc:sldMkLst>
        <pc:spChg chg="mod">
          <ac:chgData name="Reimann, Dr. René" userId="fad4d770-7190-4087-ac28-83a856e5b55d" providerId="ADAL" clId="{34AF3544-4D97-447D-BEE1-E5E7006565EA}" dt="2024-10-07T14:20:52.955" v="961" actId="1037"/>
          <ac:spMkLst>
            <pc:docMk/>
            <pc:sldMk cId="1018140171" sldId="4677"/>
            <ac:spMk id="3" creationId="{10BDB84A-DE1C-11DC-A473-6F5DA92262D2}"/>
          </ac:spMkLst>
        </pc:spChg>
        <pc:spChg chg="mod">
          <ac:chgData name="Reimann, Dr. René" userId="fad4d770-7190-4087-ac28-83a856e5b55d" providerId="ADAL" clId="{34AF3544-4D97-447D-BEE1-E5E7006565EA}" dt="2024-10-07T15:29:36.038" v="2298"/>
          <ac:spMkLst>
            <pc:docMk/>
            <pc:sldMk cId="1018140171" sldId="4677"/>
            <ac:spMk id="5" creationId="{3ADE24E6-106E-66ED-FEA1-FAF6B0A0E801}"/>
          </ac:spMkLst>
        </pc:spChg>
        <pc:spChg chg="del mod">
          <ac:chgData name="Reimann, Dr. René" userId="fad4d770-7190-4087-ac28-83a856e5b55d" providerId="ADAL" clId="{34AF3544-4D97-447D-BEE1-E5E7006565EA}" dt="2024-10-07T15:29:38.078" v="2879"/>
          <ac:spMkLst>
            <pc:docMk/>
            <pc:sldMk cId="1018140171" sldId="4677"/>
            <ac:spMk id="10" creationId="{BA3B1602-DCD0-56E0-9EA9-21F0967A293C}"/>
          </ac:spMkLst>
        </pc:spChg>
        <pc:spChg chg="del mod">
          <ac:chgData name="Reimann, Dr. René" userId="fad4d770-7190-4087-ac28-83a856e5b55d" providerId="ADAL" clId="{34AF3544-4D97-447D-BEE1-E5E7006565EA}" dt="2024-10-07T15:29:38.088" v="2885"/>
          <ac:spMkLst>
            <pc:docMk/>
            <pc:sldMk cId="1018140171" sldId="4677"/>
            <ac:spMk id="21" creationId="{700B55AF-46B7-87AE-6D5F-CF793DF691B0}"/>
          </ac:spMkLst>
        </pc:spChg>
        <pc:picChg chg="mod">
          <ac:chgData name="Reimann, Dr. René" userId="fad4d770-7190-4087-ac28-83a856e5b55d" providerId="ADAL" clId="{34AF3544-4D97-447D-BEE1-E5E7006565EA}" dt="2024-10-07T14:19:44.120" v="923" actId="1076"/>
          <ac:picMkLst>
            <pc:docMk/>
            <pc:sldMk cId="1018140171" sldId="4677"/>
            <ac:picMk id="7" creationId="{4C61A317-07D1-D0B1-F0C0-999704A3AD0F}"/>
          </ac:picMkLst>
        </pc:picChg>
        <pc:picChg chg="mod">
          <ac:chgData name="Reimann, Dr. René" userId="fad4d770-7190-4087-ac28-83a856e5b55d" providerId="ADAL" clId="{34AF3544-4D97-447D-BEE1-E5E7006565EA}" dt="2024-10-07T14:19:50.977" v="925" actId="1076"/>
          <ac:picMkLst>
            <pc:docMk/>
            <pc:sldMk cId="1018140171" sldId="4677"/>
            <ac:picMk id="8" creationId="{F8FD5788-A95A-3C73-1BC6-25D0261E8E87}"/>
          </ac:picMkLst>
        </pc:picChg>
        <pc:cxnChg chg="add del mod">
          <ac:chgData name="Reimann, Dr. René" userId="fad4d770-7190-4087-ac28-83a856e5b55d" providerId="ADAL" clId="{34AF3544-4D97-447D-BEE1-E5E7006565EA}" dt="2024-10-07T15:29:38.088" v="2887"/>
          <ac:cxnSpMkLst>
            <pc:docMk/>
            <pc:sldMk cId="1018140171" sldId="4677"/>
            <ac:cxnSpMk id="11" creationId="{988B5B98-A400-4576-FE8B-65E6E2211CEB}"/>
          </ac:cxnSpMkLst>
        </pc:cxnChg>
        <pc:cxnChg chg="add del mod">
          <ac:chgData name="Reimann, Dr. René" userId="fad4d770-7190-4087-ac28-83a856e5b55d" providerId="ADAL" clId="{34AF3544-4D97-447D-BEE1-E5E7006565EA}" dt="2024-10-07T15:29:38.088" v="2889"/>
          <ac:cxnSpMkLst>
            <pc:docMk/>
            <pc:sldMk cId="1018140171" sldId="4677"/>
            <ac:cxnSpMk id="12" creationId="{F84C01E4-B0C0-AA7E-E172-655259529B34}"/>
          </ac:cxnSpMkLst>
        </pc:cxnChg>
        <pc:cxnChg chg="del mod">
          <ac:chgData name="Reimann, Dr. René" userId="fad4d770-7190-4087-ac28-83a856e5b55d" providerId="ADAL" clId="{34AF3544-4D97-447D-BEE1-E5E7006565EA}" dt="2024-10-07T14:21:11.378" v="966" actId="478"/>
          <ac:cxnSpMkLst>
            <pc:docMk/>
            <pc:sldMk cId="1018140171" sldId="4677"/>
            <ac:cxnSpMk id="17" creationId="{E7D2B94C-39C8-48CC-1D14-D0640B7F92DA}"/>
          </ac:cxnSpMkLst>
        </pc:cxnChg>
        <pc:cxnChg chg="del mod">
          <ac:chgData name="Reimann, Dr. René" userId="fad4d770-7190-4087-ac28-83a856e5b55d" providerId="ADAL" clId="{34AF3544-4D97-447D-BEE1-E5E7006565EA}" dt="2024-10-07T14:21:11.378" v="966" actId="478"/>
          <ac:cxnSpMkLst>
            <pc:docMk/>
            <pc:sldMk cId="1018140171" sldId="4677"/>
            <ac:cxnSpMk id="18" creationId="{00E6F300-0573-8673-720B-07D73BA8EA73}"/>
          </ac:cxnSpMkLst>
        </pc:cxnChg>
        <pc:cxnChg chg="del mod">
          <ac:chgData name="Reimann, Dr. René" userId="fad4d770-7190-4087-ac28-83a856e5b55d" providerId="ADAL" clId="{34AF3544-4D97-447D-BEE1-E5E7006565EA}" dt="2024-10-07T15:29:38.078" v="2881"/>
          <ac:cxnSpMkLst>
            <pc:docMk/>
            <pc:sldMk cId="1018140171" sldId="4677"/>
            <ac:cxnSpMk id="22" creationId="{59743D5D-0678-06C7-7FB0-BF93027280E5}"/>
          </ac:cxnSpMkLst>
        </pc:cxnChg>
        <pc:cxnChg chg="del mod">
          <ac:chgData name="Reimann, Dr. René" userId="fad4d770-7190-4087-ac28-83a856e5b55d" providerId="ADAL" clId="{34AF3544-4D97-447D-BEE1-E5E7006565EA}" dt="2024-10-07T15:29:38.078" v="2883"/>
          <ac:cxnSpMkLst>
            <pc:docMk/>
            <pc:sldMk cId="1018140171" sldId="4677"/>
            <ac:cxnSpMk id="23" creationId="{D2F79C2A-E281-7B43-517C-0EA1ED87B362}"/>
          </ac:cxnSpMkLst>
        </pc:cxnChg>
      </pc:sldChg>
      <pc:sldChg chg="del ord">
        <pc:chgData name="Reimann, Dr. René" userId="fad4d770-7190-4087-ac28-83a856e5b55d" providerId="ADAL" clId="{34AF3544-4D97-447D-BEE1-E5E7006565EA}" dt="2024-10-07T14:34:05.389" v="1156" actId="47"/>
        <pc:sldMkLst>
          <pc:docMk/>
          <pc:sldMk cId="2210147953" sldId="4679"/>
        </pc:sldMkLst>
      </pc:sldChg>
      <pc:sldChg chg="modSp del mod ord modShow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2003886247" sldId="4680"/>
        </pc:sldMkLst>
        <pc:spChg chg="mod">
          <ac:chgData name="Reimann, Dr. René" userId="fad4d770-7190-4087-ac28-83a856e5b55d" providerId="ADAL" clId="{34AF3544-4D97-447D-BEE1-E5E7006565EA}" dt="2024-10-07T15:29:36.318" v="2389" actId="20577"/>
          <ac:spMkLst>
            <pc:docMk/>
            <pc:sldMk cId="2003886247" sldId="4680"/>
            <ac:spMk id="5" creationId="{FF9D8B5A-8255-09BA-106F-1AF3EEF0C99C}"/>
          </ac:spMkLst>
        </pc:spChg>
      </pc:sldChg>
      <pc:sldChg chg="del ord">
        <pc:chgData name="Reimann, Dr. René" userId="fad4d770-7190-4087-ac28-83a856e5b55d" providerId="ADAL" clId="{34AF3544-4D97-447D-BEE1-E5E7006565EA}" dt="2024-10-07T14:34:05.389" v="1156" actId="47"/>
        <pc:sldMkLst>
          <pc:docMk/>
          <pc:sldMk cId="1814753760" sldId="4683"/>
        </pc:sldMkLst>
      </pc:sldChg>
      <pc:sldChg chg="addSp delSp modSp mod ord delAnim modAnim">
        <pc:chgData name="Reimann, Dr. René" userId="fad4d770-7190-4087-ac28-83a856e5b55d" providerId="ADAL" clId="{34AF3544-4D97-447D-BEE1-E5E7006565EA}" dt="2024-10-07T15:29:36.048" v="2300"/>
        <pc:sldMkLst>
          <pc:docMk/>
          <pc:sldMk cId="516059566" sldId="4684"/>
        </pc:sldMkLst>
        <pc:spChg chg="mod">
          <ac:chgData name="Reimann, Dr. René" userId="fad4d770-7190-4087-ac28-83a856e5b55d" providerId="ADAL" clId="{34AF3544-4D97-447D-BEE1-E5E7006565EA}" dt="2024-10-07T15:29:36.048" v="2300"/>
          <ac:spMkLst>
            <pc:docMk/>
            <pc:sldMk cId="516059566" sldId="4684"/>
            <ac:spMk id="5" creationId="{E1DDF2E3-5BDA-A527-D2DC-8A4D8CF3525C}"/>
          </ac:spMkLst>
        </pc:spChg>
        <pc:spChg chg="del">
          <ac:chgData name="Reimann, Dr. René" userId="fad4d770-7190-4087-ac28-83a856e5b55d" providerId="ADAL" clId="{34AF3544-4D97-447D-BEE1-E5E7006565EA}" dt="2024-10-07T14:25:37.064" v="1023" actId="478"/>
          <ac:spMkLst>
            <pc:docMk/>
            <pc:sldMk cId="516059566" sldId="4684"/>
            <ac:spMk id="7" creationId="{122CA040-509D-88EC-08E6-2C67D56C269D}"/>
          </ac:spMkLst>
        </pc:spChg>
        <pc:spChg chg="del">
          <ac:chgData name="Reimann, Dr. René" userId="fad4d770-7190-4087-ac28-83a856e5b55d" providerId="ADAL" clId="{34AF3544-4D97-447D-BEE1-E5E7006565EA}" dt="2024-10-07T14:25:52.167" v="1024" actId="478"/>
          <ac:spMkLst>
            <pc:docMk/>
            <pc:sldMk cId="516059566" sldId="4684"/>
            <ac:spMk id="11" creationId="{69AE26C5-C52B-D5E6-B5C4-5E205B11B262}"/>
          </ac:spMkLst>
        </pc:spChg>
        <pc:spChg chg="del">
          <ac:chgData name="Reimann, Dr. René" userId="fad4d770-7190-4087-ac28-83a856e5b55d" providerId="ADAL" clId="{34AF3544-4D97-447D-BEE1-E5E7006565EA}" dt="2024-10-07T14:25:52.167" v="1024" actId="478"/>
          <ac:spMkLst>
            <pc:docMk/>
            <pc:sldMk cId="516059566" sldId="4684"/>
            <ac:spMk id="12" creationId="{46F342E2-D1A3-3C0F-D564-F00C1F9174E6}"/>
          </ac:spMkLst>
        </pc:spChg>
        <pc:spChg chg="mod">
          <ac:chgData name="Reimann, Dr. René" userId="fad4d770-7190-4087-ac28-83a856e5b55d" providerId="ADAL" clId="{34AF3544-4D97-447D-BEE1-E5E7006565EA}" dt="2024-10-07T14:29:31.426" v="1043" actId="1076"/>
          <ac:spMkLst>
            <pc:docMk/>
            <pc:sldMk cId="516059566" sldId="4684"/>
            <ac:spMk id="13" creationId="{D8B6AA1A-2EE7-C57B-873C-37D9466CA587}"/>
          </ac:spMkLst>
        </pc:spChg>
        <pc:spChg chg="mod">
          <ac:chgData name="Reimann, Dr. René" userId="fad4d770-7190-4087-ac28-83a856e5b55d" providerId="ADAL" clId="{34AF3544-4D97-447D-BEE1-E5E7006565EA}" dt="2024-10-07T14:29:40.185" v="1044" actId="1076"/>
          <ac:spMkLst>
            <pc:docMk/>
            <pc:sldMk cId="516059566" sldId="4684"/>
            <ac:spMk id="14" creationId="{BB0B5FB7-A540-DB11-3751-E095BD8C9475}"/>
          </ac:spMkLst>
        </pc:spChg>
        <pc:spChg chg="mod">
          <ac:chgData name="Reimann, Dr. René" userId="fad4d770-7190-4087-ac28-83a856e5b55d" providerId="ADAL" clId="{34AF3544-4D97-447D-BEE1-E5E7006565EA}" dt="2024-10-07T14:33:10.839" v="1150" actId="20577"/>
          <ac:spMkLst>
            <pc:docMk/>
            <pc:sldMk cId="516059566" sldId="4684"/>
            <ac:spMk id="16" creationId="{601FD894-E770-F3C6-543F-475B51F6966C}"/>
          </ac:spMkLst>
        </pc:spChg>
        <pc:spChg chg="add mod">
          <ac:chgData name="Reimann, Dr. René" userId="fad4d770-7190-4087-ac28-83a856e5b55d" providerId="ADAL" clId="{34AF3544-4D97-447D-BEE1-E5E7006565EA}" dt="2024-10-07T14:28:46.494" v="1038" actId="2085"/>
          <ac:spMkLst>
            <pc:docMk/>
            <pc:sldMk cId="516059566" sldId="4684"/>
            <ac:spMk id="19" creationId="{0433A4A1-0C64-DE26-5871-784C789E5104}"/>
          </ac:spMkLst>
        </pc:spChg>
        <pc:spChg chg="add mod">
          <ac:chgData name="Reimann, Dr. René" userId="fad4d770-7190-4087-ac28-83a856e5b55d" providerId="ADAL" clId="{34AF3544-4D97-447D-BEE1-E5E7006565EA}" dt="2024-10-07T14:29:23.567" v="1042" actId="1076"/>
          <ac:spMkLst>
            <pc:docMk/>
            <pc:sldMk cId="516059566" sldId="4684"/>
            <ac:spMk id="20" creationId="{C1B69392-443B-D261-A320-65432098C778}"/>
          </ac:spMkLst>
        </pc:spChg>
        <pc:spChg chg="add">
          <ac:chgData name="Reimann, Dr. René" userId="fad4d770-7190-4087-ac28-83a856e5b55d" providerId="ADAL" clId="{34AF3544-4D97-447D-BEE1-E5E7006565EA}" dt="2024-10-07T14:33:34.586" v="1152" actId="11529"/>
          <ac:spMkLst>
            <pc:docMk/>
            <pc:sldMk cId="516059566" sldId="4684"/>
            <ac:spMk id="25" creationId="{A4888C4B-1AAA-09F3-1566-6B0BF200288F}"/>
          </ac:spMkLst>
        </pc:spChg>
        <pc:spChg chg="add mod">
          <ac:chgData name="Reimann, Dr. René" userId="fad4d770-7190-4087-ac28-83a856e5b55d" providerId="ADAL" clId="{34AF3544-4D97-447D-BEE1-E5E7006565EA}" dt="2024-10-07T14:37:40.909" v="1241" actId="1076"/>
          <ac:spMkLst>
            <pc:docMk/>
            <pc:sldMk cId="516059566" sldId="4684"/>
            <ac:spMk id="27" creationId="{D9F2D159-2AD8-8502-8858-2A4B70AABD8A}"/>
          </ac:spMkLst>
        </pc:spChg>
        <pc:picChg chg="del">
          <ac:chgData name="Reimann, Dr. René" userId="fad4d770-7190-4087-ac28-83a856e5b55d" providerId="ADAL" clId="{34AF3544-4D97-447D-BEE1-E5E7006565EA}" dt="2024-10-07T14:28:25.234" v="1033" actId="478"/>
          <ac:picMkLst>
            <pc:docMk/>
            <pc:sldMk cId="516059566" sldId="4684"/>
            <ac:picMk id="6" creationId="{061287D7-891E-E2E9-8E9C-AB545873BE61}"/>
          </ac:picMkLst>
        </pc:picChg>
        <pc:picChg chg="add del mod">
          <ac:chgData name="Reimann, Dr. René" userId="fad4d770-7190-4087-ac28-83a856e5b55d" providerId="ADAL" clId="{34AF3544-4D97-447D-BEE1-E5E7006565EA}" dt="2024-10-07T14:28:23.655" v="1032" actId="478"/>
          <ac:picMkLst>
            <pc:docMk/>
            <pc:sldMk cId="516059566" sldId="4684"/>
            <ac:picMk id="15" creationId="{47B1CFD8-45C9-E06F-5F8A-0A04001F6C7A}"/>
          </ac:picMkLst>
        </pc:picChg>
        <pc:picChg chg="add mod">
          <ac:chgData name="Reimann, Dr. René" userId="fad4d770-7190-4087-ac28-83a856e5b55d" providerId="ADAL" clId="{34AF3544-4D97-447D-BEE1-E5E7006565EA}" dt="2024-10-07T14:28:35.991" v="1035" actId="1076"/>
          <ac:picMkLst>
            <pc:docMk/>
            <pc:sldMk cId="516059566" sldId="4684"/>
            <ac:picMk id="18" creationId="{D2EA7BE2-D618-5B64-016D-1949A8B42120}"/>
          </ac:picMkLst>
        </pc:picChg>
        <pc:cxnChg chg="add mod">
          <ac:chgData name="Reimann, Dr. René" userId="fad4d770-7190-4087-ac28-83a856e5b55d" providerId="ADAL" clId="{34AF3544-4D97-447D-BEE1-E5E7006565EA}" dt="2024-10-07T14:29:53.623" v="1047" actId="14100"/>
          <ac:cxnSpMkLst>
            <pc:docMk/>
            <pc:sldMk cId="516059566" sldId="4684"/>
            <ac:cxnSpMk id="22" creationId="{73B7AD91-84B2-D2B4-FB43-E335AC903BC8}"/>
          </ac:cxnSpMkLst>
        </pc:cxnChg>
      </pc:sldChg>
      <pc:sldChg chg="del mod ord modShow">
        <pc:chgData name="Reimann, Dr. René" userId="fad4d770-7190-4087-ac28-83a856e5b55d" providerId="ADAL" clId="{34AF3544-4D97-447D-BEE1-E5E7006565EA}" dt="2024-10-07T14:39:21.134" v="1267" actId="47"/>
        <pc:sldMkLst>
          <pc:docMk/>
          <pc:sldMk cId="1734751161" sldId="4685"/>
        </pc:sldMkLst>
      </pc:sldChg>
      <pc:sldChg chg="modSp mod">
        <pc:chgData name="Reimann, Dr. René" userId="fad4d770-7190-4087-ac28-83a856e5b55d" providerId="ADAL" clId="{34AF3544-4D97-447D-BEE1-E5E7006565EA}" dt="2024-10-07T15:29:36.078" v="2308" actId="20577"/>
        <pc:sldMkLst>
          <pc:docMk/>
          <pc:sldMk cId="4031786274" sldId="4687"/>
        </pc:sldMkLst>
        <pc:spChg chg="mod">
          <ac:chgData name="Reimann, Dr. René" userId="fad4d770-7190-4087-ac28-83a856e5b55d" providerId="ADAL" clId="{34AF3544-4D97-447D-BEE1-E5E7006565EA}" dt="2024-10-07T15:29:36.078" v="2308" actId="20577"/>
          <ac:spMkLst>
            <pc:docMk/>
            <pc:sldMk cId="4031786274" sldId="4687"/>
            <ac:spMk id="5" creationId="{72956883-8D14-4CF3-3961-424F4897865A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088" v="2310" actId="20577"/>
        <pc:sldMkLst>
          <pc:docMk/>
          <pc:sldMk cId="1236179791" sldId="4688"/>
        </pc:sldMkLst>
        <pc:spChg chg="mod">
          <ac:chgData name="Reimann, Dr. René" userId="fad4d770-7190-4087-ac28-83a856e5b55d" providerId="ADAL" clId="{34AF3544-4D97-447D-BEE1-E5E7006565EA}" dt="2024-10-07T15:29:36.088" v="2310" actId="20577"/>
          <ac:spMkLst>
            <pc:docMk/>
            <pc:sldMk cId="1236179791" sldId="4688"/>
            <ac:spMk id="5" creationId="{8795A4E5-6167-26D8-BBBD-385A72128D42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088" v="2312" actId="20577"/>
        <pc:sldMkLst>
          <pc:docMk/>
          <pc:sldMk cId="3155957926" sldId="4689"/>
        </pc:sldMkLst>
        <pc:spChg chg="mod">
          <ac:chgData name="Reimann, Dr. René" userId="fad4d770-7190-4087-ac28-83a856e5b55d" providerId="ADAL" clId="{34AF3544-4D97-447D-BEE1-E5E7006565EA}" dt="2024-10-07T15:29:36.088" v="2312" actId="20577"/>
          <ac:spMkLst>
            <pc:docMk/>
            <pc:sldMk cId="3155957926" sldId="4689"/>
            <ac:spMk id="5" creationId="{FBFFB106-3B83-67DE-19A4-9D6A75462244}"/>
          </ac:spMkLst>
        </pc:spChg>
      </pc:sldChg>
      <pc:sldChg chg="del">
        <pc:chgData name="Reimann, Dr. René" userId="fad4d770-7190-4087-ac28-83a856e5b55d" providerId="ADAL" clId="{34AF3544-4D97-447D-BEE1-E5E7006565EA}" dt="2024-10-07T15:26:26.418" v="2274" actId="47"/>
        <pc:sldMkLst>
          <pc:docMk/>
          <pc:sldMk cId="1502706033" sldId="4690"/>
        </pc:sldMkLst>
      </pc:sldChg>
      <pc:sldChg chg="modSp mod">
        <pc:chgData name="Reimann, Dr. René" userId="fad4d770-7190-4087-ac28-83a856e5b55d" providerId="ADAL" clId="{34AF3544-4D97-447D-BEE1-E5E7006565EA}" dt="2024-10-07T15:29:36.098" v="2314" actId="20577"/>
        <pc:sldMkLst>
          <pc:docMk/>
          <pc:sldMk cId="2099087368" sldId="4691"/>
        </pc:sldMkLst>
        <pc:spChg chg="mod">
          <ac:chgData name="Reimann, Dr. René" userId="fad4d770-7190-4087-ac28-83a856e5b55d" providerId="ADAL" clId="{34AF3544-4D97-447D-BEE1-E5E7006565EA}" dt="2024-10-07T15:29:36.098" v="2314" actId="20577"/>
          <ac:spMkLst>
            <pc:docMk/>
            <pc:sldMk cId="2099087368" sldId="4691"/>
            <ac:spMk id="5" creationId="{87C98081-113C-0778-A9A3-4654674FDD9F}"/>
          </ac:spMkLst>
        </pc:spChg>
      </pc:sldChg>
      <pc:sldChg chg="modSp mod">
        <pc:chgData name="Reimann, Dr. René" userId="fad4d770-7190-4087-ac28-83a856e5b55d" providerId="ADAL" clId="{34AF3544-4D97-447D-BEE1-E5E7006565EA}" dt="2024-10-07T15:29:36.118" v="2320" actId="20577"/>
        <pc:sldMkLst>
          <pc:docMk/>
          <pc:sldMk cId="687500951" sldId="4692"/>
        </pc:sldMkLst>
        <pc:spChg chg="mod">
          <ac:chgData name="Reimann, Dr. René" userId="fad4d770-7190-4087-ac28-83a856e5b55d" providerId="ADAL" clId="{34AF3544-4D97-447D-BEE1-E5E7006565EA}" dt="2024-10-07T15:29:36.118" v="2320" actId="20577"/>
          <ac:spMkLst>
            <pc:docMk/>
            <pc:sldMk cId="687500951" sldId="4692"/>
            <ac:spMk id="5" creationId="{A0BD5A6D-624B-B7C6-E3B4-7B4C4FB62899}"/>
          </ac:spMkLst>
        </pc:spChg>
      </pc:sldChg>
      <pc:sldChg chg="addSp delSp modSp new del mod">
        <pc:chgData name="Reimann, Dr. René" userId="fad4d770-7190-4087-ac28-83a856e5b55d" providerId="ADAL" clId="{34AF3544-4D97-447D-BEE1-E5E7006565EA}" dt="2024-10-07T11:39:22.146" v="177" actId="47"/>
        <pc:sldMkLst>
          <pc:docMk/>
          <pc:sldMk cId="723206676" sldId="4693"/>
        </pc:sldMkLst>
        <pc:spChg chg="mod">
          <ac:chgData name="Reimann, Dr. René" userId="fad4d770-7190-4087-ac28-83a856e5b55d" providerId="ADAL" clId="{34AF3544-4D97-447D-BEE1-E5E7006565EA}" dt="2024-10-04T14:47:57.048" v="22" actId="20577"/>
          <ac:spMkLst>
            <pc:docMk/>
            <pc:sldMk cId="723206676" sldId="4693"/>
            <ac:spMk id="2" creationId="{28A0B630-4941-E411-87A4-FA206989DD28}"/>
          </ac:spMkLst>
        </pc:spChg>
        <pc:spChg chg="mod">
          <ac:chgData name="Reimann, Dr. René" userId="fad4d770-7190-4087-ac28-83a856e5b55d" providerId="ADAL" clId="{34AF3544-4D97-447D-BEE1-E5E7006565EA}" dt="2024-10-07T11:32:33.688" v="173" actId="20577"/>
          <ac:spMkLst>
            <pc:docMk/>
            <pc:sldMk cId="723206676" sldId="4693"/>
            <ac:spMk id="3" creationId="{D82399EB-A47F-E079-EA30-80FD838C4D03}"/>
          </ac:spMkLst>
        </pc:spChg>
        <pc:spChg chg="add del mod">
          <ac:chgData name="Reimann, Dr. René" userId="fad4d770-7190-4087-ac28-83a856e5b55d" providerId="ADAL" clId="{34AF3544-4D97-447D-BEE1-E5E7006565EA}" dt="2024-10-04T14:47:59.321" v="24"/>
          <ac:spMkLst>
            <pc:docMk/>
            <pc:sldMk cId="723206676" sldId="4693"/>
            <ac:spMk id="6" creationId="{2F0B8ABB-CAA1-571D-D268-BD707D989D45}"/>
          </ac:spMkLst>
        </pc:spChg>
      </pc:sldChg>
      <pc:sldChg chg="addSp delSp modSp new mod ord">
        <pc:chgData name="Reimann, Dr. René" userId="fad4d770-7190-4087-ac28-83a856e5b55d" providerId="ADAL" clId="{34AF3544-4D97-447D-BEE1-E5E7006565EA}" dt="2024-10-07T15:29:36.048" v="2301" actId="20577"/>
        <pc:sldMkLst>
          <pc:docMk/>
          <pc:sldMk cId="3825992657" sldId="4693"/>
        </pc:sldMkLst>
        <pc:spChg chg="mod">
          <ac:chgData name="Reimann, Dr. René" userId="fad4d770-7190-4087-ac28-83a856e5b55d" providerId="ADAL" clId="{34AF3544-4D97-447D-BEE1-E5E7006565EA}" dt="2024-10-07T14:01:55.984" v="655" actId="20577"/>
          <ac:spMkLst>
            <pc:docMk/>
            <pc:sldMk cId="3825992657" sldId="4693"/>
            <ac:spMk id="2" creationId="{3B72FF64-806C-657F-5A97-E7BD194BA715}"/>
          </ac:spMkLst>
        </pc:spChg>
        <pc:spChg chg="del">
          <ac:chgData name="Reimann, Dr. René" userId="fad4d770-7190-4087-ac28-83a856e5b55d" providerId="ADAL" clId="{34AF3544-4D97-447D-BEE1-E5E7006565EA}" dt="2024-10-07T13:50:44.043" v="241"/>
          <ac:spMkLst>
            <pc:docMk/>
            <pc:sldMk cId="3825992657" sldId="4693"/>
            <ac:spMk id="3" creationId="{92E2AF0D-8FE7-F9C1-CF87-22BB2F19FDF6}"/>
          </ac:spMkLst>
        </pc:spChg>
        <pc:spChg chg="mod">
          <ac:chgData name="Reimann, Dr. René" userId="fad4d770-7190-4087-ac28-83a856e5b55d" providerId="ADAL" clId="{34AF3544-4D97-447D-BEE1-E5E7006565EA}" dt="2024-10-07T15:29:36.048" v="2301" actId="20577"/>
          <ac:spMkLst>
            <pc:docMk/>
            <pc:sldMk cId="3825992657" sldId="4693"/>
            <ac:spMk id="4" creationId="{9C4F38AA-257C-5A0E-1310-BC0909FCB1B3}"/>
          </ac:spMkLst>
        </pc:spChg>
        <pc:spChg chg="add mod">
          <ac:chgData name="Reimann, Dr. René" userId="fad4d770-7190-4087-ac28-83a856e5b55d" providerId="ADAL" clId="{34AF3544-4D97-447D-BEE1-E5E7006565EA}" dt="2024-10-07T14:00:22.814" v="630" actId="1036"/>
          <ac:spMkLst>
            <pc:docMk/>
            <pc:sldMk cId="3825992657" sldId="4693"/>
            <ac:spMk id="9" creationId="{7E412E58-8CEC-A24A-42AB-019E7A71508A}"/>
          </ac:spMkLst>
        </pc:spChg>
        <pc:spChg chg="add mod ord">
          <ac:chgData name="Reimann, Dr. René" userId="fad4d770-7190-4087-ac28-83a856e5b55d" providerId="ADAL" clId="{34AF3544-4D97-447D-BEE1-E5E7006565EA}" dt="2024-10-07T14:00:22.814" v="630" actId="1036"/>
          <ac:spMkLst>
            <pc:docMk/>
            <pc:sldMk cId="3825992657" sldId="4693"/>
            <ac:spMk id="10" creationId="{39DD9CC2-B832-40A3-4662-6A5FA7A4296E}"/>
          </ac:spMkLst>
        </pc:spChg>
        <pc:spChg chg="add mod ord">
          <ac:chgData name="Reimann, Dr. René" userId="fad4d770-7190-4087-ac28-83a856e5b55d" providerId="ADAL" clId="{34AF3544-4D97-447D-BEE1-E5E7006565EA}" dt="2024-10-07T14:00:22.814" v="630" actId="1036"/>
          <ac:spMkLst>
            <pc:docMk/>
            <pc:sldMk cId="3825992657" sldId="4693"/>
            <ac:spMk id="11" creationId="{3147BD4B-7C3D-CC50-55A7-E4D45BBC49A1}"/>
          </ac:spMkLst>
        </pc:spChg>
        <pc:spChg chg="add mod">
          <ac:chgData name="Reimann, Dr. René" userId="fad4d770-7190-4087-ac28-83a856e5b55d" providerId="ADAL" clId="{34AF3544-4D97-447D-BEE1-E5E7006565EA}" dt="2024-10-07T14:00:22.814" v="630" actId="1036"/>
          <ac:spMkLst>
            <pc:docMk/>
            <pc:sldMk cId="3825992657" sldId="4693"/>
            <ac:spMk id="12" creationId="{CF74F6E2-EC27-307E-7F3A-095E4AC4822D}"/>
          </ac:spMkLst>
        </pc:spChg>
        <pc:spChg chg="add mod">
          <ac:chgData name="Reimann, Dr. René" userId="fad4d770-7190-4087-ac28-83a856e5b55d" providerId="ADAL" clId="{34AF3544-4D97-447D-BEE1-E5E7006565EA}" dt="2024-10-07T14:00:22.814" v="630" actId="1036"/>
          <ac:spMkLst>
            <pc:docMk/>
            <pc:sldMk cId="3825992657" sldId="4693"/>
            <ac:spMk id="13" creationId="{D1C94869-BCB5-BCD3-036D-F29E61DF79F9}"/>
          </ac:spMkLst>
        </pc:spChg>
        <pc:spChg chg="add mod">
          <ac:chgData name="Reimann, Dr. René" userId="fad4d770-7190-4087-ac28-83a856e5b55d" providerId="ADAL" clId="{34AF3544-4D97-447D-BEE1-E5E7006565EA}" dt="2024-10-07T15:29:18.634" v="2294" actId="20577"/>
          <ac:spMkLst>
            <pc:docMk/>
            <pc:sldMk cId="3825992657" sldId="4693"/>
            <ac:spMk id="14" creationId="{C286E2D1-40B0-BCA4-8248-BF7339240450}"/>
          </ac:spMkLst>
        </pc:spChg>
        <pc:spChg chg="add mod">
          <ac:chgData name="Reimann, Dr. René" userId="fad4d770-7190-4087-ac28-83a856e5b55d" providerId="ADAL" clId="{34AF3544-4D97-447D-BEE1-E5E7006565EA}" dt="2024-10-07T14:37:58.658" v="1245" actId="1076"/>
          <ac:spMkLst>
            <pc:docMk/>
            <pc:sldMk cId="3825992657" sldId="4693"/>
            <ac:spMk id="15" creationId="{F5A12D6A-A8C5-1F56-0786-31502EC30E3B}"/>
          </ac:spMkLst>
        </pc:spChg>
        <pc:spChg chg="add del mod">
          <ac:chgData name="Reimann, Dr. René" userId="fad4d770-7190-4087-ac28-83a856e5b55d" providerId="ADAL" clId="{34AF3544-4D97-447D-BEE1-E5E7006565EA}" dt="2024-10-07T14:34:54.587" v="1193"/>
          <ac:spMkLst>
            <pc:docMk/>
            <pc:sldMk cId="3825992657" sldId="4693"/>
            <ac:spMk id="16" creationId="{746D265C-0368-3963-3F1E-164600715BC5}"/>
          </ac:spMkLst>
        </pc:spChg>
        <pc:picChg chg="add del mod">
          <ac:chgData name="Reimann, Dr. René" userId="fad4d770-7190-4087-ac28-83a856e5b55d" providerId="ADAL" clId="{34AF3544-4D97-447D-BEE1-E5E7006565EA}" dt="2024-10-07T13:56:37.006" v="330" actId="478"/>
          <ac:picMkLst>
            <pc:docMk/>
            <pc:sldMk cId="3825992657" sldId="4693"/>
            <ac:picMk id="6" creationId="{C143312D-79BC-BC83-D23A-FAB855B49992}"/>
          </ac:picMkLst>
        </pc:picChg>
        <pc:picChg chg="add mod">
          <ac:chgData name="Reimann, Dr. René" userId="fad4d770-7190-4087-ac28-83a856e5b55d" providerId="ADAL" clId="{34AF3544-4D97-447D-BEE1-E5E7006565EA}" dt="2024-10-07T14:00:22.814" v="630" actId="1036"/>
          <ac:picMkLst>
            <pc:docMk/>
            <pc:sldMk cId="3825992657" sldId="4693"/>
            <ac:picMk id="8" creationId="{1DEB82B2-2DC8-F8D1-03A4-E7CE53E72797}"/>
          </ac:picMkLst>
        </pc:picChg>
      </pc:sldChg>
      <pc:sldChg chg="modSp add mod">
        <pc:chgData name="Reimann, Dr. René" userId="fad4d770-7190-4087-ac28-83a856e5b55d" providerId="ADAL" clId="{34AF3544-4D97-447D-BEE1-E5E7006565EA}" dt="2024-10-07T15:29:36.018" v="2295" actId="20577"/>
        <pc:sldMkLst>
          <pc:docMk/>
          <pc:sldMk cId="1592107157" sldId="4694"/>
        </pc:sldMkLst>
        <pc:spChg chg="mod">
          <ac:chgData name="Reimann, Dr. René" userId="fad4d770-7190-4087-ac28-83a856e5b55d" providerId="ADAL" clId="{34AF3544-4D97-447D-BEE1-E5E7006565EA}" dt="2024-10-07T14:57:05.597" v="1549" actId="113"/>
          <ac:spMkLst>
            <pc:docMk/>
            <pc:sldMk cId="1592107157" sldId="4694"/>
            <ac:spMk id="3" creationId="{02C267FC-3234-1BE0-E2BB-9B12E1FE1443}"/>
          </ac:spMkLst>
        </pc:spChg>
        <pc:spChg chg="mod">
          <ac:chgData name="Reimann, Dr. René" userId="fad4d770-7190-4087-ac28-83a856e5b55d" providerId="ADAL" clId="{34AF3544-4D97-447D-BEE1-E5E7006565EA}" dt="2024-10-07T15:29:36.018" v="2295" actId="20577"/>
          <ac:spMkLst>
            <pc:docMk/>
            <pc:sldMk cId="1592107157" sldId="4694"/>
            <ac:spMk id="5" creationId="{1403CEB9-C2EA-6A5F-573E-C5A96E04FB09}"/>
          </ac:spMkLst>
        </pc:spChg>
      </pc:sldChg>
      <pc:sldChg chg="addSp modSp new del mod">
        <pc:chgData name="Reimann, Dr. René" userId="fad4d770-7190-4087-ac28-83a856e5b55d" providerId="ADAL" clId="{34AF3544-4D97-447D-BEE1-E5E7006565EA}" dt="2024-10-07T11:39:19.775" v="176" actId="47"/>
        <pc:sldMkLst>
          <pc:docMk/>
          <pc:sldMk cId="1792994272" sldId="4694"/>
        </pc:sldMkLst>
        <pc:picChg chg="add mod">
          <ac:chgData name="Reimann, Dr. René" userId="fad4d770-7190-4087-ac28-83a856e5b55d" providerId="ADAL" clId="{34AF3544-4D97-447D-BEE1-E5E7006565EA}" dt="2024-10-04T14:58:45.257" v="73" actId="1035"/>
          <ac:picMkLst>
            <pc:docMk/>
            <pc:sldMk cId="1792994272" sldId="4694"/>
            <ac:picMk id="5" creationId="{F849FE24-5E76-6892-818F-771580D74889}"/>
          </ac:picMkLst>
        </pc:picChg>
        <pc:picChg chg="add mod">
          <ac:chgData name="Reimann, Dr. René" userId="fad4d770-7190-4087-ac28-83a856e5b55d" providerId="ADAL" clId="{34AF3544-4D97-447D-BEE1-E5E7006565EA}" dt="2024-10-04T14:58:45.257" v="73" actId="1035"/>
          <ac:picMkLst>
            <pc:docMk/>
            <pc:sldMk cId="1792994272" sldId="4694"/>
            <ac:picMk id="6" creationId="{0AC37F92-93C2-A635-1559-C0CC4BB66182}"/>
          </ac:picMkLst>
        </pc:picChg>
        <pc:picChg chg="add mod">
          <ac:chgData name="Reimann, Dr. René" userId="fad4d770-7190-4087-ac28-83a856e5b55d" providerId="ADAL" clId="{34AF3544-4D97-447D-BEE1-E5E7006565EA}" dt="2024-10-04T14:58:45.257" v="73" actId="1035"/>
          <ac:picMkLst>
            <pc:docMk/>
            <pc:sldMk cId="1792994272" sldId="4694"/>
            <ac:picMk id="7" creationId="{04FB225D-0D83-3C5D-87A0-EE9441753D6C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29:37.868" v="2874" actId="2696"/>
        <pc:sldMkLst>
          <pc:docMk/>
          <pc:sldMk cId="810936655" sldId="4695"/>
        </pc:sldMkLst>
      </pc:sldChg>
      <pc:sldChg chg="addSp modSp add mod modTransition modAnim">
        <pc:chgData name="Reimann, Dr. René" userId="fad4d770-7190-4087-ac28-83a856e5b55d" providerId="ADAL" clId="{34AF3544-4D97-447D-BEE1-E5E7006565EA}" dt="2024-10-07T15:29:37.448" v="2737"/>
        <pc:sldMkLst>
          <pc:docMk/>
          <pc:sldMk cId="1036554451" sldId="4696"/>
        </pc:sldMkLst>
        <pc:spChg chg="mod ord">
          <ac:chgData name="Reimann, Dr. René" userId="fad4d770-7190-4087-ac28-83a856e5b55d" providerId="ADAL" clId="{34AF3544-4D97-447D-BEE1-E5E7006565EA}" dt="2024-10-07T15:29:37.368" v="2698"/>
          <ac:spMkLst>
            <pc:docMk/>
            <pc:sldMk cId="1036554451" sldId="4696"/>
            <ac:spMk id="2" creationId="{8A31A47C-A38A-4F98-8E47-02938F41433F}"/>
          </ac:spMkLst>
        </pc:spChg>
        <pc:spChg chg="add mod ord">
          <ac:chgData name="Reimann, Dr. René" userId="fad4d770-7190-4087-ac28-83a856e5b55d" providerId="ADAL" clId="{34AF3544-4D97-447D-BEE1-E5E7006565EA}" dt="2024-10-07T15:29:37.388" v="2730"/>
          <ac:spMkLst>
            <pc:docMk/>
            <pc:sldMk cId="1036554451" sldId="4696"/>
            <ac:spMk id="3" creationId="{D6F64834-4653-54F9-105F-570213B8B284}"/>
          </ac:spMkLst>
        </pc:spChg>
        <pc:spChg chg="mod ord">
          <ac:chgData name="Reimann, Dr. René" userId="fad4d770-7190-4087-ac28-83a856e5b55d" providerId="ADAL" clId="{34AF3544-4D97-447D-BEE1-E5E7006565EA}" dt="2024-10-07T15:29:37.378" v="2722"/>
          <ac:spMkLst>
            <pc:docMk/>
            <pc:sldMk cId="1036554451" sldId="4696"/>
            <ac:spMk id="4" creationId="{820627F8-C0BC-CF7F-F183-14A6726175D8}"/>
          </ac:spMkLst>
        </pc:spChg>
        <pc:spChg chg="mod ord">
          <ac:chgData name="Reimann, Dr. René" userId="fad4d770-7190-4087-ac28-83a856e5b55d" providerId="ADAL" clId="{34AF3544-4D97-447D-BEE1-E5E7006565EA}" dt="2024-10-07T15:29:37.368" v="2700"/>
          <ac:spMkLst>
            <pc:docMk/>
            <pc:sldMk cId="1036554451" sldId="4696"/>
            <ac:spMk id="5" creationId="{398076F5-D042-4807-8185-728DD8ACF2D6}"/>
          </ac:spMkLst>
        </pc:spChg>
        <pc:spChg chg="add mod ord">
          <ac:chgData name="Reimann, Dr. René" userId="fad4d770-7190-4087-ac28-83a856e5b55d" providerId="ADAL" clId="{34AF3544-4D97-447D-BEE1-E5E7006565EA}" dt="2024-10-07T15:29:37.378" v="2728"/>
          <ac:spMkLst>
            <pc:docMk/>
            <pc:sldMk cId="1036554451" sldId="4696"/>
            <ac:spMk id="6" creationId="{D4E9FABF-572C-65F6-88DE-F41F7FBD5179}"/>
          </ac:spMkLst>
        </pc:spChg>
        <pc:spChg chg="mod ord">
          <ac:chgData name="Reimann, Dr. René" userId="fad4d770-7190-4087-ac28-83a856e5b55d" providerId="ADAL" clId="{34AF3544-4D97-447D-BEE1-E5E7006565EA}" dt="2024-10-07T15:29:37.368" v="2706"/>
          <ac:spMkLst>
            <pc:docMk/>
            <pc:sldMk cId="1036554451" sldId="4696"/>
            <ac:spMk id="9" creationId="{E56FA43B-13D3-478A-AB50-DC03D9CFBB93}"/>
          </ac:spMkLst>
        </pc:spChg>
        <pc:spChg chg="mod ord">
          <ac:chgData name="Reimann, Dr. René" userId="fad4d770-7190-4087-ac28-83a856e5b55d" providerId="ADAL" clId="{34AF3544-4D97-447D-BEE1-E5E7006565EA}" dt="2024-10-07T15:29:37.368" v="2708"/>
          <ac:spMkLst>
            <pc:docMk/>
            <pc:sldMk cId="1036554451" sldId="4696"/>
            <ac:spMk id="10" creationId="{9A4859EF-2B7B-4C98-ABDF-6F6A72804EE8}"/>
          </ac:spMkLst>
        </pc:spChg>
        <pc:spChg chg="mod ord">
          <ac:chgData name="Reimann, Dr. René" userId="fad4d770-7190-4087-ac28-83a856e5b55d" providerId="ADAL" clId="{34AF3544-4D97-447D-BEE1-E5E7006565EA}" dt="2024-10-07T15:29:37.368" v="2710"/>
          <ac:spMkLst>
            <pc:docMk/>
            <pc:sldMk cId="1036554451" sldId="4696"/>
            <ac:spMk id="11" creationId="{345C362D-E495-498D-86D4-F1DF59A446F0}"/>
          </ac:spMkLst>
        </pc:spChg>
        <pc:spChg chg="mod ord">
          <ac:chgData name="Reimann, Dr. René" userId="fad4d770-7190-4087-ac28-83a856e5b55d" providerId="ADAL" clId="{34AF3544-4D97-447D-BEE1-E5E7006565EA}" dt="2024-10-07T15:29:37.378" v="2724"/>
          <ac:spMkLst>
            <pc:docMk/>
            <pc:sldMk cId="1036554451" sldId="4696"/>
            <ac:spMk id="17" creationId="{6258D414-09FB-51BF-295C-D3D1DF030E97}"/>
          </ac:spMkLst>
        </pc:spChg>
        <pc:spChg chg="mod ord">
          <ac:chgData name="Reimann, Dr. René" userId="fad4d770-7190-4087-ac28-83a856e5b55d" providerId="ADAL" clId="{34AF3544-4D97-447D-BEE1-E5E7006565EA}" dt="2024-10-07T15:29:37.388" v="2734"/>
          <ac:spMkLst>
            <pc:docMk/>
            <pc:sldMk cId="1036554451" sldId="4696"/>
            <ac:spMk id="18" creationId="{375F0D4D-8F2C-B0EC-D6C8-052AD01C5F56}"/>
          </ac:spMkLst>
        </pc:spChg>
        <pc:spChg chg="mod ord">
          <ac:chgData name="Reimann, Dr. René" userId="fad4d770-7190-4087-ac28-83a856e5b55d" providerId="ADAL" clId="{34AF3544-4D97-447D-BEE1-E5E7006565EA}" dt="2024-10-07T15:29:37.378" v="2726"/>
          <ac:spMkLst>
            <pc:docMk/>
            <pc:sldMk cId="1036554451" sldId="4696"/>
            <ac:spMk id="27" creationId="{F86CB218-0405-9F42-A92F-4A7B4D0A2092}"/>
          </ac:spMkLst>
        </pc:spChg>
        <pc:spChg chg="mod ord">
          <ac:chgData name="Reimann, Dr. René" userId="fad4d770-7190-4087-ac28-83a856e5b55d" providerId="ADAL" clId="{34AF3544-4D97-447D-BEE1-E5E7006565EA}" dt="2024-10-07T15:29:37.388" v="2732"/>
          <ac:spMkLst>
            <pc:docMk/>
            <pc:sldMk cId="1036554451" sldId="4696"/>
            <ac:spMk id="31" creationId="{45D23ABC-A15E-50DA-E471-F5AEEAD83A68}"/>
          </ac:spMkLst>
        </pc:spChg>
        <pc:picChg chg="mod ord">
          <ac:chgData name="Reimann, Dr. René" userId="fad4d770-7190-4087-ac28-83a856e5b55d" providerId="ADAL" clId="{34AF3544-4D97-447D-BEE1-E5E7006565EA}" dt="2024-10-07T15:29:37.368" v="2702"/>
          <ac:picMkLst>
            <pc:docMk/>
            <pc:sldMk cId="1036554451" sldId="4696"/>
            <ac:picMk id="7" creationId="{D2B983B2-C41C-41CC-AC02-0019E6CEC2FB}"/>
          </ac:picMkLst>
        </pc:picChg>
        <pc:picChg chg="mod ord">
          <ac:chgData name="Reimann, Dr. René" userId="fad4d770-7190-4087-ac28-83a856e5b55d" providerId="ADAL" clId="{34AF3544-4D97-447D-BEE1-E5E7006565EA}" dt="2024-10-07T15:29:37.368" v="2704"/>
          <ac:picMkLst>
            <pc:docMk/>
            <pc:sldMk cId="1036554451" sldId="4696"/>
            <ac:picMk id="8" creationId="{55F7A5C0-417C-4B2F-BDEF-8D0F32FDF998}"/>
          </ac:picMkLst>
        </pc:picChg>
        <pc:picChg chg="add mod ord">
          <ac:chgData name="Reimann, Dr. René" userId="fad4d770-7190-4087-ac28-83a856e5b55d" providerId="ADAL" clId="{34AF3544-4D97-447D-BEE1-E5E7006565EA}" dt="2024-10-07T15:29:37.378" v="2718"/>
          <ac:picMkLst>
            <pc:docMk/>
            <pc:sldMk cId="1036554451" sldId="4696"/>
            <ac:picMk id="15" creationId="{27B01937-E9C3-D7B2-6486-71BD0747DFC8}"/>
          </ac:picMkLst>
        </pc:picChg>
        <pc:picChg chg="mod ord">
          <ac:chgData name="Reimann, Dr. René" userId="fad4d770-7190-4087-ac28-83a856e5b55d" providerId="ADAL" clId="{34AF3544-4D97-447D-BEE1-E5E7006565EA}" dt="2024-10-07T15:29:37.378" v="2720"/>
          <ac:picMkLst>
            <pc:docMk/>
            <pc:sldMk cId="1036554451" sldId="4696"/>
            <ac:picMk id="23" creationId="{00B29B9D-9B4F-4C50-80F5-96F8414E42CD}"/>
          </ac:picMkLst>
        </pc:picChg>
        <pc:cxnChg chg="mod ord">
          <ac:chgData name="Reimann, Dr. René" userId="fad4d770-7190-4087-ac28-83a856e5b55d" providerId="ADAL" clId="{34AF3544-4D97-447D-BEE1-E5E7006565EA}" dt="2024-10-07T15:29:37.368" v="2712"/>
          <ac:cxnSpMkLst>
            <pc:docMk/>
            <pc:sldMk cId="1036554451" sldId="4696"/>
            <ac:cxnSpMk id="12" creationId="{113F1716-7136-4E17-8432-ED6A94B80DB2}"/>
          </ac:cxnSpMkLst>
        </pc:cxnChg>
        <pc:cxnChg chg="mod ord">
          <ac:chgData name="Reimann, Dr. René" userId="fad4d770-7190-4087-ac28-83a856e5b55d" providerId="ADAL" clId="{34AF3544-4D97-447D-BEE1-E5E7006565EA}" dt="2024-10-07T15:29:37.368" v="2714"/>
          <ac:cxnSpMkLst>
            <pc:docMk/>
            <pc:sldMk cId="1036554451" sldId="4696"/>
            <ac:cxnSpMk id="13" creationId="{B460BDB0-2C9F-459F-8104-219CDDB88F5A}"/>
          </ac:cxnSpMkLst>
        </pc:cxnChg>
        <pc:cxnChg chg="mod ord">
          <ac:chgData name="Reimann, Dr. René" userId="fad4d770-7190-4087-ac28-83a856e5b55d" providerId="ADAL" clId="{34AF3544-4D97-447D-BEE1-E5E7006565EA}" dt="2024-10-07T15:29:37.378" v="2716"/>
          <ac:cxnSpMkLst>
            <pc:docMk/>
            <pc:sldMk cId="1036554451" sldId="4696"/>
            <ac:cxnSpMk id="14" creationId="{B9FCDB62-D934-40E1-96EE-ECA0BC751AED}"/>
          </ac:cxnSpMkLst>
        </pc:cxnChg>
      </pc:sldChg>
      <pc:sldChg chg="addSp delSp modSp add mod modTransition modAnim">
        <pc:chgData name="Reimann, Dr. René" userId="fad4d770-7190-4087-ac28-83a856e5b55d" providerId="ADAL" clId="{34AF3544-4D97-447D-BEE1-E5E7006565EA}" dt="2024-10-07T15:29:37.678" v="2809"/>
        <pc:sldMkLst>
          <pc:docMk/>
          <pc:sldMk cId="4082229859" sldId="4697"/>
        </pc:sldMkLst>
        <pc:spChg chg="mod ord">
          <ac:chgData name="Reimann, Dr. René" userId="fad4d770-7190-4087-ac28-83a856e5b55d" providerId="ADAL" clId="{34AF3544-4D97-447D-BEE1-E5E7006565EA}" dt="2024-10-07T15:29:37.598" v="2772"/>
          <ac:spMkLst>
            <pc:docMk/>
            <pc:sldMk cId="4082229859" sldId="4697"/>
            <ac:spMk id="2" creationId="{8A31A47C-A38A-4F98-8E47-02938F41433F}"/>
          </ac:spMkLst>
        </pc:spChg>
        <pc:spChg chg="del">
          <ac:chgData name="Reimann, Dr. René" userId="fad4d770-7190-4087-ac28-83a856e5b55d" providerId="ADAL" clId="{34AF3544-4D97-447D-BEE1-E5E7006565EA}" dt="2024-10-07T15:29:37.578" v="2769"/>
          <ac:spMkLst>
            <pc:docMk/>
            <pc:sldMk cId="4082229859" sldId="4697"/>
            <ac:spMk id="3" creationId="{D6F64834-4653-54F9-105F-570213B8B284}"/>
          </ac:spMkLst>
        </pc:spChg>
        <pc:spChg chg="mod ord">
          <ac:chgData name="Reimann, Dr. René" userId="fad4d770-7190-4087-ac28-83a856e5b55d" providerId="ADAL" clId="{34AF3544-4D97-447D-BEE1-E5E7006565EA}" dt="2024-10-07T15:29:37.618" v="2796"/>
          <ac:spMkLst>
            <pc:docMk/>
            <pc:sldMk cId="4082229859" sldId="4697"/>
            <ac:spMk id="4" creationId="{820627F8-C0BC-CF7F-F183-14A6726175D8}"/>
          </ac:spMkLst>
        </pc:spChg>
        <pc:spChg chg="mod ord">
          <ac:chgData name="Reimann, Dr. René" userId="fad4d770-7190-4087-ac28-83a856e5b55d" providerId="ADAL" clId="{34AF3544-4D97-447D-BEE1-E5E7006565EA}" dt="2024-10-07T15:29:37.598" v="2774"/>
          <ac:spMkLst>
            <pc:docMk/>
            <pc:sldMk cId="4082229859" sldId="4697"/>
            <ac:spMk id="5" creationId="{398076F5-D042-4807-8185-728DD8ACF2D6}"/>
          </ac:spMkLst>
        </pc:spChg>
        <pc:spChg chg="del">
          <ac:chgData name="Reimann, Dr. René" userId="fad4d770-7190-4087-ac28-83a856e5b55d" providerId="ADAL" clId="{34AF3544-4D97-447D-BEE1-E5E7006565EA}" dt="2024-10-07T15:29:37.468" v="2742"/>
          <ac:spMkLst>
            <pc:docMk/>
            <pc:sldMk cId="4082229859" sldId="4697"/>
            <ac:spMk id="6" creationId="{D4E9FABF-572C-65F6-88DE-F41F7FBD5179}"/>
          </ac:spMkLst>
        </pc:spChg>
        <pc:spChg chg="mod ord">
          <ac:chgData name="Reimann, Dr. René" userId="fad4d770-7190-4087-ac28-83a856e5b55d" providerId="ADAL" clId="{34AF3544-4D97-447D-BEE1-E5E7006565EA}" dt="2024-10-07T15:29:37.608" v="2780"/>
          <ac:spMkLst>
            <pc:docMk/>
            <pc:sldMk cId="4082229859" sldId="4697"/>
            <ac:spMk id="9" creationId="{E56FA43B-13D3-478A-AB50-DC03D9CFBB93}"/>
          </ac:spMkLst>
        </pc:spChg>
        <pc:spChg chg="mod ord">
          <ac:chgData name="Reimann, Dr. René" userId="fad4d770-7190-4087-ac28-83a856e5b55d" providerId="ADAL" clId="{34AF3544-4D97-447D-BEE1-E5E7006565EA}" dt="2024-10-07T15:29:37.608" v="2782"/>
          <ac:spMkLst>
            <pc:docMk/>
            <pc:sldMk cId="4082229859" sldId="4697"/>
            <ac:spMk id="10" creationId="{9A4859EF-2B7B-4C98-ABDF-6F6A72804EE8}"/>
          </ac:spMkLst>
        </pc:spChg>
        <pc:spChg chg="mod ord">
          <ac:chgData name="Reimann, Dr. René" userId="fad4d770-7190-4087-ac28-83a856e5b55d" providerId="ADAL" clId="{34AF3544-4D97-447D-BEE1-E5E7006565EA}" dt="2024-10-07T15:29:37.608" v="2784"/>
          <ac:spMkLst>
            <pc:docMk/>
            <pc:sldMk cId="4082229859" sldId="4697"/>
            <ac:spMk id="11" creationId="{345C362D-E495-498D-86D4-F1DF59A446F0}"/>
          </ac:spMkLst>
        </pc:spChg>
        <pc:spChg chg="add mod ord">
          <ac:chgData name="Reimann, Dr. René" userId="fad4d770-7190-4087-ac28-83a856e5b55d" providerId="ADAL" clId="{34AF3544-4D97-447D-BEE1-E5E7006565EA}" dt="2024-10-07T15:29:37.618" v="2804"/>
          <ac:spMkLst>
            <pc:docMk/>
            <pc:sldMk cId="4082229859" sldId="4697"/>
            <ac:spMk id="16" creationId="{D8601AFA-81F6-8855-2757-72AE371A4E90}"/>
          </ac:spMkLst>
        </pc:spChg>
        <pc:spChg chg="mod ord">
          <ac:chgData name="Reimann, Dr. René" userId="fad4d770-7190-4087-ac28-83a856e5b55d" providerId="ADAL" clId="{34AF3544-4D97-447D-BEE1-E5E7006565EA}" dt="2024-10-07T15:29:37.618" v="2798"/>
          <ac:spMkLst>
            <pc:docMk/>
            <pc:sldMk cId="4082229859" sldId="4697"/>
            <ac:spMk id="17" creationId="{6258D414-09FB-51BF-295C-D3D1DF030E97}"/>
          </ac:spMkLst>
        </pc:spChg>
        <pc:spChg chg="mod ord">
          <ac:chgData name="Reimann, Dr. René" userId="fad4d770-7190-4087-ac28-83a856e5b55d" providerId="ADAL" clId="{34AF3544-4D97-447D-BEE1-E5E7006565EA}" dt="2024-10-07T15:29:37.618" v="2806"/>
          <ac:spMkLst>
            <pc:docMk/>
            <pc:sldMk cId="4082229859" sldId="4697"/>
            <ac:spMk id="18" creationId="{375F0D4D-8F2C-B0EC-D6C8-052AD01C5F56}"/>
          </ac:spMkLst>
        </pc:spChg>
        <pc:spChg chg="add mod ord">
          <ac:chgData name="Reimann, Dr. René" userId="fad4d770-7190-4087-ac28-83a856e5b55d" providerId="ADAL" clId="{34AF3544-4D97-447D-BEE1-E5E7006565EA}" dt="2024-10-07T15:29:37.618" v="2800"/>
          <ac:spMkLst>
            <pc:docMk/>
            <pc:sldMk cId="4082229859" sldId="4697"/>
            <ac:spMk id="19" creationId="{5FC3A53A-5F55-B9F6-D6F1-06D1666C6686}"/>
          </ac:spMkLst>
        </pc:spChg>
        <pc:spChg chg="mod ord">
          <ac:chgData name="Reimann, Dr. René" userId="fad4d770-7190-4087-ac28-83a856e5b55d" providerId="ADAL" clId="{34AF3544-4D97-447D-BEE1-E5E7006565EA}" dt="2024-10-07T15:29:37.618" v="2802"/>
          <ac:spMkLst>
            <pc:docMk/>
            <pc:sldMk cId="4082229859" sldId="4697"/>
            <ac:spMk id="27" creationId="{F86CB218-0405-9F42-A92F-4A7B4D0A2092}"/>
          </ac:spMkLst>
        </pc:spChg>
        <pc:spChg chg="del">
          <ac:chgData name="Reimann, Dr. René" userId="fad4d770-7190-4087-ac28-83a856e5b55d" providerId="ADAL" clId="{34AF3544-4D97-447D-BEE1-E5E7006565EA}" dt="2024-10-07T15:29:37.448" v="2739"/>
          <ac:spMkLst>
            <pc:docMk/>
            <pc:sldMk cId="4082229859" sldId="4697"/>
            <ac:spMk id="31" creationId="{45D23ABC-A15E-50DA-E471-F5AEEAD83A68}"/>
          </ac:spMkLst>
        </pc:spChg>
        <pc:picChg chg="mod ord">
          <ac:chgData name="Reimann, Dr. René" userId="fad4d770-7190-4087-ac28-83a856e5b55d" providerId="ADAL" clId="{34AF3544-4D97-447D-BEE1-E5E7006565EA}" dt="2024-10-07T15:29:37.598" v="2776"/>
          <ac:picMkLst>
            <pc:docMk/>
            <pc:sldMk cId="4082229859" sldId="4697"/>
            <ac:picMk id="7" creationId="{D2B983B2-C41C-41CC-AC02-0019E6CEC2FB}"/>
          </ac:picMkLst>
        </pc:picChg>
        <pc:picChg chg="mod ord">
          <ac:chgData name="Reimann, Dr. René" userId="fad4d770-7190-4087-ac28-83a856e5b55d" providerId="ADAL" clId="{34AF3544-4D97-447D-BEE1-E5E7006565EA}" dt="2024-10-07T15:29:37.598" v="2778"/>
          <ac:picMkLst>
            <pc:docMk/>
            <pc:sldMk cId="4082229859" sldId="4697"/>
            <ac:picMk id="8" creationId="{55F7A5C0-417C-4B2F-BDEF-8D0F32FDF998}"/>
          </ac:picMkLst>
        </pc:picChg>
        <pc:picChg chg="mod ord">
          <ac:chgData name="Reimann, Dr. René" userId="fad4d770-7190-4087-ac28-83a856e5b55d" providerId="ADAL" clId="{34AF3544-4D97-447D-BEE1-E5E7006565EA}" dt="2024-10-07T15:29:37.608" v="2792"/>
          <ac:picMkLst>
            <pc:docMk/>
            <pc:sldMk cId="4082229859" sldId="4697"/>
            <ac:picMk id="15" creationId="{27B01937-E9C3-D7B2-6486-71BD0747DFC8}"/>
          </ac:picMkLst>
        </pc:picChg>
        <pc:picChg chg="mod ord">
          <ac:chgData name="Reimann, Dr. René" userId="fad4d770-7190-4087-ac28-83a856e5b55d" providerId="ADAL" clId="{34AF3544-4D97-447D-BEE1-E5E7006565EA}" dt="2024-10-07T15:29:37.608" v="2794"/>
          <ac:picMkLst>
            <pc:docMk/>
            <pc:sldMk cId="4082229859" sldId="4697"/>
            <ac:picMk id="23" creationId="{00B29B9D-9B4F-4C50-80F5-96F8414E42CD}"/>
          </ac:picMkLst>
        </pc:picChg>
        <pc:cxnChg chg="mod ord">
          <ac:chgData name="Reimann, Dr. René" userId="fad4d770-7190-4087-ac28-83a856e5b55d" providerId="ADAL" clId="{34AF3544-4D97-447D-BEE1-E5E7006565EA}" dt="2024-10-07T15:29:37.608" v="2786"/>
          <ac:cxnSpMkLst>
            <pc:docMk/>
            <pc:sldMk cId="4082229859" sldId="4697"/>
            <ac:cxnSpMk id="12" creationId="{113F1716-7136-4E17-8432-ED6A94B80DB2}"/>
          </ac:cxnSpMkLst>
        </pc:cxnChg>
        <pc:cxnChg chg="mod ord">
          <ac:chgData name="Reimann, Dr. René" userId="fad4d770-7190-4087-ac28-83a856e5b55d" providerId="ADAL" clId="{34AF3544-4D97-447D-BEE1-E5E7006565EA}" dt="2024-10-07T15:29:37.608" v="2788"/>
          <ac:cxnSpMkLst>
            <pc:docMk/>
            <pc:sldMk cId="4082229859" sldId="4697"/>
            <ac:cxnSpMk id="13" creationId="{B460BDB0-2C9F-459F-8104-219CDDB88F5A}"/>
          </ac:cxnSpMkLst>
        </pc:cxnChg>
        <pc:cxnChg chg="mod ord">
          <ac:chgData name="Reimann, Dr. René" userId="fad4d770-7190-4087-ac28-83a856e5b55d" providerId="ADAL" clId="{34AF3544-4D97-447D-BEE1-E5E7006565EA}" dt="2024-10-07T15:29:37.608" v="2790"/>
          <ac:cxnSpMkLst>
            <pc:docMk/>
            <pc:sldMk cId="4082229859" sldId="4697"/>
            <ac:cxnSpMk id="14" creationId="{B9FCDB62-D934-40E1-96EE-ECA0BC751AED}"/>
          </ac:cxnSpMkLst>
        </pc:cxnChg>
      </pc:sldChg>
      <pc:sldChg chg="addSp modSp add mod modTransition modAnim">
        <pc:chgData name="Reimann, Dr. René" userId="fad4d770-7190-4087-ac28-83a856e5b55d" providerId="ADAL" clId="{34AF3544-4D97-447D-BEE1-E5E7006565EA}" dt="2024-10-07T15:29:37.868" v="2875"/>
        <pc:sldMkLst>
          <pc:docMk/>
          <pc:sldMk cId="2500907264" sldId="4698"/>
        </pc:sldMkLst>
        <pc:spChg chg="mod ord">
          <ac:chgData name="Reimann, Dr. René" userId="fad4d770-7190-4087-ac28-83a856e5b55d" providerId="ADAL" clId="{34AF3544-4D97-447D-BEE1-E5E7006565EA}" dt="2024-10-07T15:29:37.808" v="2835"/>
          <ac:spMkLst>
            <pc:docMk/>
            <pc:sldMk cId="2500907264" sldId="4698"/>
            <ac:spMk id="2" creationId="{8A31A47C-A38A-4F98-8E47-02938F41433F}"/>
          </ac:spMkLst>
        </pc:spChg>
        <pc:spChg chg="mod ord">
          <ac:chgData name="Reimann, Dr. René" userId="fad4d770-7190-4087-ac28-83a856e5b55d" providerId="ADAL" clId="{34AF3544-4D97-447D-BEE1-E5E7006565EA}" dt="2024-10-07T15:29:37.818" v="2863"/>
          <ac:spMkLst>
            <pc:docMk/>
            <pc:sldMk cId="2500907264" sldId="4698"/>
            <ac:spMk id="4" creationId="{820627F8-C0BC-CF7F-F183-14A6726175D8}"/>
          </ac:spMkLst>
        </pc:spChg>
        <pc:spChg chg="mod ord">
          <ac:chgData name="Reimann, Dr. René" userId="fad4d770-7190-4087-ac28-83a856e5b55d" providerId="ADAL" clId="{34AF3544-4D97-447D-BEE1-E5E7006565EA}" dt="2024-10-07T15:29:37.808" v="2837"/>
          <ac:spMkLst>
            <pc:docMk/>
            <pc:sldMk cId="2500907264" sldId="4698"/>
            <ac:spMk id="5" creationId="{398076F5-D042-4807-8185-728DD8ACF2D6}"/>
          </ac:spMkLst>
        </pc:spChg>
        <pc:spChg chg="add mod ord">
          <ac:chgData name="Reimann, Dr. René" userId="fad4d770-7190-4087-ac28-83a856e5b55d" providerId="ADAL" clId="{34AF3544-4D97-447D-BEE1-E5E7006565EA}" dt="2024-10-07T15:29:37.818" v="2861"/>
          <ac:spMkLst>
            <pc:docMk/>
            <pc:sldMk cId="2500907264" sldId="4698"/>
            <ac:spMk id="6" creationId="{6BE16978-743B-9407-7DFC-4B287059A2A7}"/>
          </ac:spMkLst>
        </pc:spChg>
        <pc:spChg chg="mod ord">
          <ac:chgData name="Reimann, Dr. René" userId="fad4d770-7190-4087-ac28-83a856e5b55d" providerId="ADAL" clId="{34AF3544-4D97-447D-BEE1-E5E7006565EA}" dt="2024-10-07T15:29:37.808" v="2843"/>
          <ac:spMkLst>
            <pc:docMk/>
            <pc:sldMk cId="2500907264" sldId="4698"/>
            <ac:spMk id="9" creationId="{E56FA43B-13D3-478A-AB50-DC03D9CFBB93}"/>
          </ac:spMkLst>
        </pc:spChg>
        <pc:spChg chg="mod ord">
          <ac:chgData name="Reimann, Dr. René" userId="fad4d770-7190-4087-ac28-83a856e5b55d" providerId="ADAL" clId="{34AF3544-4D97-447D-BEE1-E5E7006565EA}" dt="2024-10-07T15:29:37.808" v="2845"/>
          <ac:spMkLst>
            <pc:docMk/>
            <pc:sldMk cId="2500907264" sldId="4698"/>
            <ac:spMk id="10" creationId="{9A4859EF-2B7B-4C98-ABDF-6F6A72804EE8}"/>
          </ac:spMkLst>
        </pc:spChg>
        <pc:spChg chg="mod ord">
          <ac:chgData name="Reimann, Dr. René" userId="fad4d770-7190-4087-ac28-83a856e5b55d" providerId="ADAL" clId="{34AF3544-4D97-447D-BEE1-E5E7006565EA}" dt="2024-10-07T15:29:37.808" v="2847"/>
          <ac:spMkLst>
            <pc:docMk/>
            <pc:sldMk cId="2500907264" sldId="4698"/>
            <ac:spMk id="11" creationId="{345C362D-E495-498D-86D4-F1DF59A446F0}"/>
          </ac:spMkLst>
        </pc:spChg>
        <pc:spChg chg="mod ord">
          <ac:chgData name="Reimann, Dr. René" userId="fad4d770-7190-4087-ac28-83a856e5b55d" providerId="ADAL" clId="{34AF3544-4D97-447D-BEE1-E5E7006565EA}" dt="2024-10-07T15:29:37.818" v="2871"/>
          <ac:spMkLst>
            <pc:docMk/>
            <pc:sldMk cId="2500907264" sldId="4698"/>
            <ac:spMk id="16" creationId="{D8601AFA-81F6-8855-2757-72AE371A4E90}"/>
          </ac:spMkLst>
        </pc:spChg>
        <pc:spChg chg="mod ord">
          <ac:chgData name="Reimann, Dr. René" userId="fad4d770-7190-4087-ac28-83a856e5b55d" providerId="ADAL" clId="{34AF3544-4D97-447D-BEE1-E5E7006565EA}" dt="2024-10-07T15:29:37.818" v="2865"/>
          <ac:spMkLst>
            <pc:docMk/>
            <pc:sldMk cId="2500907264" sldId="4698"/>
            <ac:spMk id="17" creationId="{6258D414-09FB-51BF-295C-D3D1DF030E97}"/>
          </ac:spMkLst>
        </pc:spChg>
        <pc:spChg chg="mod ord">
          <ac:chgData name="Reimann, Dr. René" userId="fad4d770-7190-4087-ac28-83a856e5b55d" providerId="ADAL" clId="{34AF3544-4D97-447D-BEE1-E5E7006565EA}" dt="2024-10-07T15:29:37.828" v="2873"/>
          <ac:spMkLst>
            <pc:docMk/>
            <pc:sldMk cId="2500907264" sldId="4698"/>
            <ac:spMk id="18" creationId="{375F0D4D-8F2C-B0EC-D6C8-052AD01C5F56}"/>
          </ac:spMkLst>
        </pc:spChg>
        <pc:spChg chg="mod ord">
          <ac:chgData name="Reimann, Dr. René" userId="fad4d770-7190-4087-ac28-83a856e5b55d" providerId="ADAL" clId="{34AF3544-4D97-447D-BEE1-E5E7006565EA}" dt="2024-10-07T15:29:37.818" v="2867"/>
          <ac:spMkLst>
            <pc:docMk/>
            <pc:sldMk cId="2500907264" sldId="4698"/>
            <ac:spMk id="19" creationId="{5FC3A53A-5F55-B9F6-D6F1-06D1666C6686}"/>
          </ac:spMkLst>
        </pc:spChg>
        <pc:spChg chg="mod ord">
          <ac:chgData name="Reimann, Dr. René" userId="fad4d770-7190-4087-ac28-83a856e5b55d" providerId="ADAL" clId="{34AF3544-4D97-447D-BEE1-E5E7006565EA}" dt="2024-10-07T15:29:37.818" v="2869"/>
          <ac:spMkLst>
            <pc:docMk/>
            <pc:sldMk cId="2500907264" sldId="4698"/>
            <ac:spMk id="27" creationId="{F86CB218-0405-9F42-A92F-4A7B4D0A2092}"/>
          </ac:spMkLst>
        </pc:spChg>
        <pc:picChg chg="add mod ord">
          <ac:chgData name="Reimann, Dr. René" userId="fad4d770-7190-4087-ac28-83a856e5b55d" providerId="ADAL" clId="{34AF3544-4D97-447D-BEE1-E5E7006565EA}" dt="2024-10-07T15:29:37.818" v="2859"/>
          <ac:picMkLst>
            <pc:docMk/>
            <pc:sldMk cId="2500907264" sldId="4698"/>
            <ac:picMk id="3" creationId="{AD5F0CFB-690D-ADA7-91D1-4E302CE02384}"/>
          </ac:picMkLst>
        </pc:picChg>
        <pc:picChg chg="mod ord">
          <ac:chgData name="Reimann, Dr. René" userId="fad4d770-7190-4087-ac28-83a856e5b55d" providerId="ADAL" clId="{34AF3544-4D97-447D-BEE1-E5E7006565EA}" dt="2024-10-07T15:29:37.808" v="2839"/>
          <ac:picMkLst>
            <pc:docMk/>
            <pc:sldMk cId="2500907264" sldId="4698"/>
            <ac:picMk id="7" creationId="{D2B983B2-C41C-41CC-AC02-0019E6CEC2FB}"/>
          </ac:picMkLst>
        </pc:picChg>
        <pc:picChg chg="mod ord">
          <ac:chgData name="Reimann, Dr. René" userId="fad4d770-7190-4087-ac28-83a856e5b55d" providerId="ADAL" clId="{34AF3544-4D97-447D-BEE1-E5E7006565EA}" dt="2024-10-07T15:29:37.808" v="2841"/>
          <ac:picMkLst>
            <pc:docMk/>
            <pc:sldMk cId="2500907264" sldId="4698"/>
            <ac:picMk id="8" creationId="{55F7A5C0-417C-4B2F-BDEF-8D0F32FDF998}"/>
          </ac:picMkLst>
        </pc:picChg>
        <pc:picChg chg="mod ord">
          <ac:chgData name="Reimann, Dr. René" userId="fad4d770-7190-4087-ac28-83a856e5b55d" providerId="ADAL" clId="{34AF3544-4D97-447D-BEE1-E5E7006565EA}" dt="2024-10-07T15:29:37.818" v="2855"/>
          <ac:picMkLst>
            <pc:docMk/>
            <pc:sldMk cId="2500907264" sldId="4698"/>
            <ac:picMk id="15" creationId="{27B01937-E9C3-D7B2-6486-71BD0747DFC8}"/>
          </ac:picMkLst>
        </pc:picChg>
        <pc:picChg chg="mod ord">
          <ac:chgData name="Reimann, Dr. René" userId="fad4d770-7190-4087-ac28-83a856e5b55d" providerId="ADAL" clId="{34AF3544-4D97-447D-BEE1-E5E7006565EA}" dt="2024-10-07T15:29:37.818" v="2857"/>
          <ac:picMkLst>
            <pc:docMk/>
            <pc:sldMk cId="2500907264" sldId="4698"/>
            <ac:picMk id="23" creationId="{00B29B9D-9B4F-4C50-80F5-96F8414E42CD}"/>
          </ac:picMkLst>
        </pc:picChg>
        <pc:cxnChg chg="mod ord">
          <ac:chgData name="Reimann, Dr. René" userId="fad4d770-7190-4087-ac28-83a856e5b55d" providerId="ADAL" clId="{34AF3544-4D97-447D-BEE1-E5E7006565EA}" dt="2024-10-07T15:29:37.818" v="2849"/>
          <ac:cxnSpMkLst>
            <pc:docMk/>
            <pc:sldMk cId="2500907264" sldId="4698"/>
            <ac:cxnSpMk id="12" creationId="{113F1716-7136-4E17-8432-ED6A94B80DB2}"/>
          </ac:cxnSpMkLst>
        </pc:cxnChg>
        <pc:cxnChg chg="mod ord">
          <ac:chgData name="Reimann, Dr. René" userId="fad4d770-7190-4087-ac28-83a856e5b55d" providerId="ADAL" clId="{34AF3544-4D97-447D-BEE1-E5E7006565EA}" dt="2024-10-07T15:29:37.818" v="2851"/>
          <ac:cxnSpMkLst>
            <pc:docMk/>
            <pc:sldMk cId="2500907264" sldId="4698"/>
            <ac:cxnSpMk id="13" creationId="{B460BDB0-2C9F-459F-8104-219CDDB88F5A}"/>
          </ac:cxnSpMkLst>
        </pc:cxnChg>
        <pc:cxnChg chg="mod ord">
          <ac:chgData name="Reimann, Dr. René" userId="fad4d770-7190-4087-ac28-83a856e5b55d" providerId="ADAL" clId="{34AF3544-4D97-447D-BEE1-E5E7006565EA}" dt="2024-10-07T15:29:37.818" v="2853"/>
          <ac:cxnSpMkLst>
            <pc:docMk/>
            <pc:sldMk cId="2500907264" sldId="4698"/>
            <ac:cxnSpMk id="14" creationId="{B9FCDB62-D934-40E1-96EE-ECA0BC751AED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29:38.738" v="2987" actId="2696"/>
        <pc:sldMkLst>
          <pc:docMk/>
          <pc:sldMk cId="702812839" sldId="4699"/>
        </pc:sldMkLst>
      </pc:sldChg>
      <pc:sldChg chg="addSp modSp add mod modTransition modAnim">
        <pc:chgData name="Reimann, Dr. René" userId="fad4d770-7190-4087-ac28-83a856e5b55d" providerId="ADAL" clId="{34AF3544-4D97-447D-BEE1-E5E7006565EA}" dt="2024-10-07T15:29:38.738" v="2988"/>
        <pc:sldMkLst>
          <pc:docMk/>
          <pc:sldMk cId="2849220579" sldId="4700"/>
        </pc:sldMkLst>
        <pc:spChg chg="mod ord">
          <ac:chgData name="Reimann, Dr. René" userId="fad4d770-7190-4087-ac28-83a856e5b55d" providerId="ADAL" clId="{34AF3544-4D97-447D-BEE1-E5E7006565EA}" dt="2024-10-07T15:29:38.578" v="2966"/>
          <ac:spMkLst>
            <pc:docMk/>
            <pc:sldMk cId="2849220579" sldId="4700"/>
            <ac:spMk id="2" creationId="{B6076373-7F3F-291B-65FC-AD68A09C1D60}"/>
          </ac:spMkLst>
        </pc:spChg>
        <pc:spChg chg="mod ord">
          <ac:chgData name="Reimann, Dr. René" userId="fad4d770-7190-4087-ac28-83a856e5b55d" providerId="ADAL" clId="{34AF3544-4D97-447D-BEE1-E5E7006565EA}" dt="2024-10-07T15:29:38.578" v="2968"/>
          <ac:spMkLst>
            <pc:docMk/>
            <pc:sldMk cId="2849220579" sldId="4700"/>
            <ac:spMk id="3" creationId="{10BDB84A-DE1C-11DC-A473-6F5DA92262D2}"/>
          </ac:spMkLst>
        </pc:spChg>
        <pc:spChg chg="add mod ord">
          <ac:chgData name="Reimann, Dr. René" userId="fad4d770-7190-4087-ac28-83a856e5b55d" providerId="ADAL" clId="{34AF3544-4D97-447D-BEE1-E5E7006565EA}" dt="2024-10-07T15:29:38.578" v="2976"/>
          <ac:spMkLst>
            <pc:docMk/>
            <pc:sldMk cId="2849220579" sldId="4700"/>
            <ac:spMk id="4" creationId="{EAFA58FF-517F-88FC-44D2-D5A25D505288}"/>
          </ac:spMkLst>
        </pc:spChg>
        <pc:spChg chg="mod ord">
          <ac:chgData name="Reimann, Dr. René" userId="fad4d770-7190-4087-ac28-83a856e5b55d" providerId="ADAL" clId="{34AF3544-4D97-447D-BEE1-E5E7006565EA}" dt="2024-10-07T15:29:38.578" v="2970"/>
          <ac:spMkLst>
            <pc:docMk/>
            <pc:sldMk cId="2849220579" sldId="4700"/>
            <ac:spMk id="5" creationId="{3ADE24E6-106E-66ED-FEA1-FAF6B0A0E801}"/>
          </ac:spMkLst>
        </pc:spChg>
        <pc:spChg chg="add mod ord">
          <ac:chgData name="Reimann, Dr. René" userId="fad4d770-7190-4087-ac28-83a856e5b55d" providerId="ADAL" clId="{34AF3544-4D97-447D-BEE1-E5E7006565EA}" dt="2024-10-07T15:29:38.578" v="2978"/>
          <ac:spMkLst>
            <pc:docMk/>
            <pc:sldMk cId="2849220579" sldId="4700"/>
            <ac:spMk id="10" creationId="{91ABB49A-9F5C-CFD5-1D45-83E2FDEF5B9E}"/>
          </ac:spMkLst>
        </pc:spChg>
        <pc:picChg chg="mod ord">
          <ac:chgData name="Reimann, Dr. René" userId="fad4d770-7190-4087-ac28-83a856e5b55d" providerId="ADAL" clId="{34AF3544-4D97-447D-BEE1-E5E7006565EA}" dt="2024-10-07T15:29:38.578" v="2972"/>
          <ac:picMkLst>
            <pc:docMk/>
            <pc:sldMk cId="2849220579" sldId="4700"/>
            <ac:picMk id="7" creationId="{4C61A317-07D1-D0B1-F0C0-999704A3AD0F}"/>
          </ac:picMkLst>
        </pc:picChg>
        <pc:picChg chg="mod ord">
          <ac:chgData name="Reimann, Dr. René" userId="fad4d770-7190-4087-ac28-83a856e5b55d" providerId="ADAL" clId="{34AF3544-4D97-447D-BEE1-E5E7006565EA}" dt="2024-10-07T15:29:38.578" v="2974"/>
          <ac:picMkLst>
            <pc:docMk/>
            <pc:sldMk cId="2849220579" sldId="4700"/>
            <ac:picMk id="8" creationId="{F8FD5788-A95A-3C73-1BC6-25D0261E8E87}"/>
          </ac:picMkLst>
        </pc:picChg>
        <pc:cxnChg chg="add mod ord">
          <ac:chgData name="Reimann, Dr. René" userId="fad4d770-7190-4087-ac28-83a856e5b55d" providerId="ADAL" clId="{34AF3544-4D97-447D-BEE1-E5E7006565EA}" dt="2024-10-07T15:29:38.578" v="2980"/>
          <ac:cxnSpMkLst>
            <pc:docMk/>
            <pc:sldMk cId="2849220579" sldId="4700"/>
            <ac:cxnSpMk id="6" creationId="{D478A021-B19E-F192-C501-5A9464512BCD}"/>
          </ac:cxnSpMkLst>
        </pc:cxnChg>
        <pc:cxnChg chg="add mod ord">
          <ac:chgData name="Reimann, Dr. René" userId="fad4d770-7190-4087-ac28-83a856e5b55d" providerId="ADAL" clId="{34AF3544-4D97-447D-BEE1-E5E7006565EA}" dt="2024-10-07T15:29:38.578" v="2982"/>
          <ac:cxnSpMkLst>
            <pc:docMk/>
            <pc:sldMk cId="2849220579" sldId="4700"/>
            <ac:cxnSpMk id="9" creationId="{B3F80A4F-F8DD-2C74-3A4D-678A2424907F}"/>
          </ac:cxnSpMkLst>
        </pc:cxnChg>
        <pc:cxnChg chg="add mod ord">
          <ac:chgData name="Reimann, Dr. René" userId="fad4d770-7190-4087-ac28-83a856e5b55d" providerId="ADAL" clId="{34AF3544-4D97-447D-BEE1-E5E7006565EA}" dt="2024-10-07T15:29:38.578" v="2984"/>
          <ac:cxnSpMkLst>
            <pc:docMk/>
            <pc:sldMk cId="2849220579" sldId="4700"/>
            <ac:cxnSpMk id="11" creationId="{7F4B08D3-B985-82D7-0142-D56AC4F6FA80}"/>
          </ac:cxnSpMkLst>
        </pc:cxnChg>
        <pc:cxnChg chg="add mod ord">
          <ac:chgData name="Reimann, Dr. René" userId="fad4d770-7190-4087-ac28-83a856e5b55d" providerId="ADAL" clId="{34AF3544-4D97-447D-BEE1-E5E7006565EA}" dt="2024-10-07T15:29:38.588" v="2986"/>
          <ac:cxnSpMkLst>
            <pc:docMk/>
            <pc:sldMk cId="2849220579" sldId="4700"/>
            <ac:cxnSpMk id="12" creationId="{F8DB4F0B-F576-74F0-A173-C3C560A90B35}"/>
          </ac:cxnSpMkLst>
        </pc:cxnChg>
      </pc:sldChg>
      <pc:sldChg chg="modSp add del modAnim">
        <pc:chgData name="Reimann, Dr. René" userId="fad4d770-7190-4087-ac28-83a856e5b55d" providerId="ADAL" clId="{34AF3544-4D97-447D-BEE1-E5E7006565EA}" dt="2024-10-07T15:29:43.953" v="5240" actId="2696"/>
        <pc:sldMkLst>
          <pc:docMk/>
          <pc:sldMk cId="426994266" sldId="4701"/>
        </pc:sldMkLst>
        <pc:spChg chg="mod">
          <ac:chgData name="Reimann, Dr. René" userId="fad4d770-7190-4087-ac28-83a856e5b55d" providerId="ADAL" clId="{34AF3544-4D97-447D-BEE1-E5E7006565EA}" dt="2024-10-07T15:29:42.863" v="4814"/>
          <ac:spMkLst>
            <pc:docMk/>
            <pc:sldMk cId="426994266" sldId="4701"/>
            <ac:spMk id="17" creationId="{6A7E66E7-D91A-53A2-D97A-1001AFD8D74E}"/>
          </ac:spMkLst>
        </pc:spChg>
      </pc:sldChg>
      <pc:sldChg chg="addSp delSp modSp add mod ord modTransition modAnim">
        <pc:chgData name="Reimann, Dr. René" userId="fad4d770-7190-4087-ac28-83a856e5b55d" providerId="ADAL" clId="{34AF3544-4D97-447D-BEE1-E5E7006565EA}" dt="2024-10-08T09:23:03.235" v="27522"/>
        <pc:sldMkLst>
          <pc:docMk/>
          <pc:sldMk cId="3090752233" sldId="4702"/>
        </pc:sldMkLst>
        <pc:spChg chg="mod ord">
          <ac:chgData name="Reimann, Dr. René" userId="fad4d770-7190-4087-ac28-83a856e5b55d" providerId="ADAL" clId="{34AF3544-4D97-447D-BEE1-E5E7006565EA}" dt="2024-10-07T15:29:43.513" v="5116"/>
          <ac:spMkLst>
            <pc:docMk/>
            <pc:sldMk cId="3090752233" sldId="4702"/>
            <ac:spMk id="2" creationId="{DEE9CA8B-FB4B-E092-3AAE-2393F938821A}"/>
          </ac:spMkLst>
        </pc:spChg>
        <pc:spChg chg="mod ord">
          <ac:chgData name="Reimann, Dr. René" userId="fad4d770-7190-4087-ac28-83a856e5b55d" providerId="ADAL" clId="{34AF3544-4D97-447D-BEE1-E5E7006565EA}" dt="2024-10-07T15:29:43.513" v="5120"/>
          <ac:spMkLst>
            <pc:docMk/>
            <pc:sldMk cId="3090752233" sldId="4702"/>
            <ac:spMk id="5" creationId="{90256032-EA6B-FB96-5F4F-84A8FB366639}"/>
          </ac:spMkLst>
        </pc:spChg>
        <pc:spChg chg="add del mod">
          <ac:chgData name="Reimann, Dr. René" userId="fad4d770-7190-4087-ac28-83a856e5b55d" providerId="ADAL" clId="{34AF3544-4D97-447D-BEE1-E5E7006565EA}" dt="2024-10-07T15:29:39.998" v="3557"/>
          <ac:spMkLst>
            <pc:docMk/>
            <pc:sldMk cId="3090752233" sldId="4702"/>
            <ac:spMk id="6" creationId="{083138F8-83D0-7162-987A-2FD61DB704F1}"/>
          </ac:spMkLst>
        </pc:spChg>
        <pc:spChg chg="mod ord">
          <ac:chgData name="Reimann, Dr. René" userId="fad4d770-7190-4087-ac28-83a856e5b55d" providerId="ADAL" clId="{34AF3544-4D97-447D-BEE1-E5E7006565EA}" dt="2024-10-07T15:29:43.513" v="5122"/>
          <ac:spMkLst>
            <pc:docMk/>
            <pc:sldMk cId="3090752233" sldId="4702"/>
            <ac:spMk id="7" creationId="{3D7738F6-8EDC-55D0-8052-39887C7A3353}"/>
          </ac:spMkLst>
        </pc:spChg>
        <pc:spChg chg="del">
          <ac:chgData name="Reimann, Dr. René" userId="fad4d770-7190-4087-ac28-83a856e5b55d" providerId="ADAL" clId="{34AF3544-4D97-447D-BEE1-E5E7006565EA}" dt="2024-10-07T15:29:39.948" v="3540"/>
          <ac:spMkLst>
            <pc:docMk/>
            <pc:sldMk cId="3090752233" sldId="4702"/>
            <ac:spMk id="8" creationId="{9F6C7EC3-2A35-2B92-9CD5-676C34583B9F}"/>
          </ac:spMkLst>
        </pc:spChg>
        <pc:spChg chg="add del mod">
          <ac:chgData name="Reimann, Dr. René" userId="fad4d770-7190-4087-ac28-83a856e5b55d" providerId="ADAL" clId="{34AF3544-4D97-447D-BEE1-E5E7006565EA}" dt="2024-10-07T15:29:40.448" v="3749"/>
          <ac:spMkLst>
            <pc:docMk/>
            <pc:sldMk cId="3090752233" sldId="4702"/>
            <ac:spMk id="9" creationId="{E007D562-81FF-4E76-5866-E520786FDFD1}"/>
          </ac:spMkLst>
        </pc:spChg>
        <pc:spChg chg="mod ord">
          <ac:chgData name="Reimann, Dr. René" userId="fad4d770-7190-4087-ac28-83a856e5b55d" providerId="ADAL" clId="{34AF3544-4D97-447D-BEE1-E5E7006565EA}" dt="2024-10-07T15:29:43.513" v="5124"/>
          <ac:spMkLst>
            <pc:docMk/>
            <pc:sldMk cId="3090752233" sldId="4702"/>
            <ac:spMk id="10" creationId="{90A224A0-1D6B-A0ED-139D-0DEE758B7743}"/>
          </ac:spMkLst>
        </pc:spChg>
        <pc:spChg chg="add del mod">
          <ac:chgData name="Reimann, Dr. René" userId="fad4d770-7190-4087-ac28-83a856e5b55d" providerId="ADAL" clId="{34AF3544-4D97-447D-BEE1-E5E7006565EA}" dt="2024-10-07T15:29:41.178" v="4112"/>
          <ac:spMkLst>
            <pc:docMk/>
            <pc:sldMk cId="3090752233" sldId="4702"/>
            <ac:spMk id="11" creationId="{6174FF5C-22A8-F74B-2099-F4ED54BBF9CF}"/>
          </ac:spMkLst>
        </pc:spChg>
        <pc:spChg chg="add del mod">
          <ac:chgData name="Reimann, Dr. René" userId="fad4d770-7190-4087-ac28-83a856e5b55d" providerId="ADAL" clId="{34AF3544-4D97-447D-BEE1-E5E7006565EA}" dt="2024-10-07T15:29:42.063" v="4545"/>
          <ac:spMkLst>
            <pc:docMk/>
            <pc:sldMk cId="3090752233" sldId="4702"/>
            <ac:spMk id="12" creationId="{9EBBA804-DF5A-D343-B289-4B252ED90C0D}"/>
          </ac:spMkLst>
        </pc:spChg>
        <pc:spChg chg="add del mod">
          <ac:chgData name="Reimann, Dr. René" userId="fad4d770-7190-4087-ac28-83a856e5b55d" providerId="ADAL" clId="{34AF3544-4D97-447D-BEE1-E5E7006565EA}" dt="2024-10-07T15:29:42.633" v="4798"/>
          <ac:spMkLst>
            <pc:docMk/>
            <pc:sldMk cId="3090752233" sldId="4702"/>
            <ac:spMk id="13" creationId="{8A930FFE-619F-92D4-C6B0-4989F81EBD65}"/>
          </ac:spMkLst>
        </pc:spChg>
        <pc:spChg chg="add del mod">
          <ac:chgData name="Reimann, Dr. René" userId="fad4d770-7190-4087-ac28-83a856e5b55d" providerId="ADAL" clId="{34AF3544-4D97-447D-BEE1-E5E7006565EA}" dt="2024-10-07T15:29:43.503" v="5113"/>
          <ac:spMkLst>
            <pc:docMk/>
            <pc:sldMk cId="3090752233" sldId="4702"/>
            <ac:spMk id="14" creationId="{8C846B58-C8E1-F034-B5FE-E2ABA13A9CA7}"/>
          </ac:spMkLst>
        </pc:spChg>
        <pc:spChg chg="add mod ord">
          <ac:chgData name="Reimann, Dr. René" userId="fad4d770-7190-4087-ac28-83a856e5b55d" providerId="ADAL" clId="{34AF3544-4D97-447D-BEE1-E5E7006565EA}" dt="2024-10-07T15:29:43.513" v="5126"/>
          <ac:spMkLst>
            <pc:docMk/>
            <pc:sldMk cId="3090752233" sldId="4702"/>
            <ac:spMk id="15" creationId="{FBDEEE7E-2225-3783-5AD0-AB7BF8F9F40A}"/>
          </ac:spMkLst>
        </pc:spChg>
        <pc:spChg chg="mod ord">
          <ac:chgData name="Reimann, Dr. René" userId="fad4d770-7190-4087-ac28-83a856e5b55d" providerId="ADAL" clId="{34AF3544-4D97-447D-BEE1-E5E7006565EA}" dt="2024-10-07T15:29:43.513" v="5128"/>
          <ac:spMkLst>
            <pc:docMk/>
            <pc:sldMk cId="3090752233" sldId="4702"/>
            <ac:spMk id="17" creationId="{6A7E66E7-D91A-53A2-D97A-1001AFD8D74E}"/>
          </ac:spMkLst>
        </pc:spChg>
        <pc:picChg chg="add mod ord">
          <ac:chgData name="Reimann, Dr. René" userId="fad4d770-7190-4087-ac28-83a856e5b55d" providerId="ADAL" clId="{34AF3544-4D97-447D-BEE1-E5E7006565EA}" dt="2024-10-07T15:29:43.513" v="5118"/>
          <ac:picMkLst>
            <pc:docMk/>
            <pc:sldMk cId="3090752233" sldId="4702"/>
            <ac:picMk id="3" creationId="{4FD1C509-6840-8198-7028-9E0AEFA152F6}"/>
          </ac:picMkLst>
        </pc:picChg>
      </pc:sldChg>
      <pc:sldChg chg="addSp delSp modSp add del mod modTransition modAnim">
        <pc:chgData name="Reimann, Dr. René" userId="fad4d770-7190-4087-ac28-83a856e5b55d" providerId="ADAL" clId="{34AF3544-4D97-447D-BEE1-E5E7006565EA}" dt="2024-10-08T09:23:13.943" v="27525" actId="47"/>
        <pc:sldMkLst>
          <pc:docMk/>
          <pc:sldMk cId="2820730285" sldId="4703"/>
        </pc:sldMkLst>
        <pc:spChg chg="mod ord">
          <ac:chgData name="Reimann, Dr. René" userId="fad4d770-7190-4087-ac28-83a856e5b55d" providerId="ADAL" clId="{34AF3544-4D97-447D-BEE1-E5E7006565EA}" dt="2024-10-07T15:29:43.893" v="5217"/>
          <ac:spMkLst>
            <pc:docMk/>
            <pc:sldMk cId="2820730285" sldId="4703"/>
            <ac:spMk id="2" creationId="{DEE9CA8B-FB4B-E092-3AAE-2393F938821A}"/>
          </ac:spMkLst>
        </pc:spChg>
        <pc:spChg chg="mod ord">
          <ac:chgData name="Reimann, Dr. René" userId="fad4d770-7190-4087-ac28-83a856e5b55d" providerId="ADAL" clId="{34AF3544-4D97-447D-BEE1-E5E7006565EA}" dt="2024-10-07T15:29:43.893" v="5221"/>
          <ac:spMkLst>
            <pc:docMk/>
            <pc:sldMk cId="2820730285" sldId="4703"/>
            <ac:spMk id="5" creationId="{90256032-EA6B-FB96-5F4F-84A8FB366639}"/>
          </ac:spMkLst>
        </pc:spChg>
        <pc:spChg chg="add mod ord">
          <ac:chgData name="Reimann, Dr. René" userId="fad4d770-7190-4087-ac28-83a856e5b55d" providerId="ADAL" clId="{34AF3544-4D97-447D-BEE1-E5E7006565EA}" dt="2024-10-07T15:29:43.903" v="5239"/>
          <ac:spMkLst>
            <pc:docMk/>
            <pc:sldMk cId="2820730285" sldId="4703"/>
            <ac:spMk id="6" creationId="{C1B312D8-B0D4-5E51-E2EE-AF16201CC1E5}"/>
          </ac:spMkLst>
        </pc:spChg>
        <pc:spChg chg="mod ord">
          <ac:chgData name="Reimann, Dr. René" userId="fad4d770-7190-4087-ac28-83a856e5b55d" providerId="ADAL" clId="{34AF3544-4D97-447D-BEE1-E5E7006565EA}" dt="2024-10-07T15:29:43.893" v="5223"/>
          <ac:spMkLst>
            <pc:docMk/>
            <pc:sldMk cId="2820730285" sldId="4703"/>
            <ac:spMk id="7" creationId="{3D7738F6-8EDC-55D0-8052-39887C7A3353}"/>
          </ac:spMkLst>
        </pc:spChg>
        <pc:spChg chg="add mod ord">
          <ac:chgData name="Reimann, Dr. René" userId="fad4d770-7190-4087-ac28-83a856e5b55d" providerId="ADAL" clId="{34AF3544-4D97-447D-BEE1-E5E7006565EA}" dt="2024-10-07T15:29:43.893" v="5225"/>
          <ac:spMkLst>
            <pc:docMk/>
            <pc:sldMk cId="2820730285" sldId="4703"/>
            <ac:spMk id="8" creationId="{16C681E1-769E-E102-BF72-A5C8722AE8B1}"/>
          </ac:spMkLst>
        </pc:spChg>
        <pc:spChg chg="add mod ord">
          <ac:chgData name="Reimann, Dr. René" userId="fad4d770-7190-4087-ac28-83a856e5b55d" providerId="ADAL" clId="{34AF3544-4D97-447D-BEE1-E5E7006565EA}" dt="2024-10-07T15:29:43.903" v="5237"/>
          <ac:spMkLst>
            <pc:docMk/>
            <pc:sldMk cId="2820730285" sldId="4703"/>
            <ac:spMk id="9" creationId="{55385C69-FFE4-3DD2-0FC6-15232113EF0A}"/>
          </ac:spMkLst>
        </pc:spChg>
        <pc:spChg chg="mod ord">
          <ac:chgData name="Reimann, Dr. René" userId="fad4d770-7190-4087-ac28-83a856e5b55d" providerId="ADAL" clId="{34AF3544-4D97-447D-BEE1-E5E7006565EA}" dt="2024-10-07T15:29:43.893" v="5227"/>
          <ac:spMkLst>
            <pc:docMk/>
            <pc:sldMk cId="2820730285" sldId="4703"/>
            <ac:spMk id="10" creationId="{90A224A0-1D6B-A0ED-139D-0DEE758B7743}"/>
          </ac:spMkLst>
        </pc:spChg>
        <pc:spChg chg="add mod ord">
          <ac:chgData name="Reimann, Dr. René" userId="fad4d770-7190-4087-ac28-83a856e5b55d" providerId="ADAL" clId="{34AF3544-4D97-447D-BEE1-E5E7006565EA}" dt="2024-10-07T15:29:43.903" v="5235"/>
          <ac:spMkLst>
            <pc:docMk/>
            <pc:sldMk cId="2820730285" sldId="4703"/>
            <ac:spMk id="11" creationId="{06C09CA7-AF62-616A-1317-30AFCADFC6B6}"/>
          </ac:spMkLst>
        </pc:spChg>
        <pc:spChg chg="add mod ord">
          <ac:chgData name="Reimann, Dr. René" userId="fad4d770-7190-4087-ac28-83a856e5b55d" providerId="ADAL" clId="{34AF3544-4D97-447D-BEE1-E5E7006565EA}" dt="2024-10-07T15:29:43.903" v="5233"/>
          <ac:spMkLst>
            <pc:docMk/>
            <pc:sldMk cId="2820730285" sldId="4703"/>
            <ac:spMk id="12" creationId="{CF9D96FF-E528-FCC6-82E5-FB6B98D8EFFF}"/>
          </ac:spMkLst>
        </pc:spChg>
        <pc:spChg chg="add mod ord">
          <ac:chgData name="Reimann, Dr. René" userId="fad4d770-7190-4087-ac28-83a856e5b55d" providerId="ADAL" clId="{34AF3544-4D97-447D-BEE1-E5E7006565EA}" dt="2024-10-07T15:29:43.903" v="5231"/>
          <ac:spMkLst>
            <pc:docMk/>
            <pc:sldMk cId="2820730285" sldId="4703"/>
            <ac:spMk id="13" creationId="{AB9B09D4-BD61-46E1-0D78-9982C667D917}"/>
          </ac:spMkLst>
        </pc:spChg>
        <pc:spChg chg="mod ord">
          <ac:chgData name="Reimann, Dr. René" userId="fad4d770-7190-4087-ac28-83a856e5b55d" providerId="ADAL" clId="{34AF3544-4D97-447D-BEE1-E5E7006565EA}" dt="2024-10-07T15:29:43.893" v="5229"/>
          <ac:spMkLst>
            <pc:docMk/>
            <pc:sldMk cId="2820730285" sldId="4703"/>
            <ac:spMk id="15" creationId="{FBDEEE7E-2225-3783-5AD0-AB7BF8F9F40A}"/>
          </ac:spMkLst>
        </pc:spChg>
        <pc:spChg chg="del">
          <ac:chgData name="Reimann, Dr. René" userId="fad4d770-7190-4087-ac28-83a856e5b55d" providerId="ADAL" clId="{34AF3544-4D97-447D-BEE1-E5E7006565EA}" dt="2024-10-07T15:29:43.623" v="5147"/>
          <ac:spMkLst>
            <pc:docMk/>
            <pc:sldMk cId="2820730285" sldId="4703"/>
            <ac:spMk id="17" creationId="{6A7E66E7-D91A-53A2-D97A-1001AFD8D74E}"/>
          </ac:spMkLst>
        </pc:spChg>
        <pc:picChg chg="mod ord">
          <ac:chgData name="Reimann, Dr. René" userId="fad4d770-7190-4087-ac28-83a856e5b55d" providerId="ADAL" clId="{34AF3544-4D97-447D-BEE1-E5E7006565EA}" dt="2024-10-07T15:29:43.893" v="5219"/>
          <ac:picMkLst>
            <pc:docMk/>
            <pc:sldMk cId="2820730285" sldId="4703"/>
            <ac:picMk id="3" creationId="{4FD1C509-6840-8198-7028-9E0AEFA152F6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29:44.593" v="5415" actId="2696"/>
        <pc:sldMkLst>
          <pc:docMk/>
          <pc:sldMk cId="2124139235" sldId="4704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169439332" sldId="4705"/>
        </pc:sldMkLst>
        <pc:spChg chg="mod ord">
          <ac:chgData name="Reimann, Dr. René" userId="fad4d770-7190-4087-ac28-83a856e5b55d" providerId="ADAL" clId="{34AF3544-4D97-447D-BEE1-E5E7006565EA}" dt="2024-10-07T15:29:44.133" v="5276"/>
          <ac:spMkLst>
            <pc:docMk/>
            <pc:sldMk cId="4169439332" sldId="4705"/>
            <ac:spMk id="2" creationId="{D2B6BA5C-1670-475D-8BE8-92B12A0C41ED}"/>
          </ac:spMkLst>
        </pc:spChg>
        <pc:spChg chg="add mod ord">
          <ac:chgData name="Reimann, Dr. René" userId="fad4d770-7190-4087-ac28-83a856e5b55d" providerId="ADAL" clId="{34AF3544-4D97-447D-BEE1-E5E7006565EA}" dt="2024-10-07T15:29:44.133" v="5280"/>
          <ac:spMkLst>
            <pc:docMk/>
            <pc:sldMk cId="4169439332" sldId="4705"/>
            <ac:spMk id="3" creationId="{7A3093B4-E1AD-0A6E-5BC1-20DC97D23146}"/>
          </ac:spMkLst>
        </pc:spChg>
        <pc:spChg chg="mod ord">
          <ac:chgData name="Reimann, Dr. René" userId="fad4d770-7190-4087-ac28-83a856e5b55d" providerId="ADAL" clId="{34AF3544-4D97-447D-BEE1-E5E7006565EA}" dt="2024-10-07T15:29:44.133" v="5278"/>
          <ac:spMkLst>
            <pc:docMk/>
            <pc:sldMk cId="4169439332" sldId="4705"/>
            <ac:spMk id="5" creationId="{57474031-2827-4FFD-B344-3888592A6D05}"/>
          </ac:spMkLst>
        </pc:spChg>
        <pc:spChg chg="mod ord">
          <ac:chgData name="Reimann, Dr. René" userId="fad4d770-7190-4087-ac28-83a856e5b55d" providerId="ADAL" clId="{34AF3544-4D97-447D-BEE1-E5E7006565EA}" dt="2024-10-07T15:29:44.133" v="5284"/>
          <ac:spMkLst>
            <pc:docMk/>
            <pc:sldMk cId="4169439332" sldId="4705"/>
            <ac:spMk id="20" creationId="{9F92ABC4-87D4-F4F5-716B-0729DA78C8E3}"/>
          </ac:spMkLst>
        </pc:spChg>
        <pc:spChg chg="mod ord">
          <ac:chgData name="Reimann, Dr. René" userId="fad4d770-7190-4087-ac28-83a856e5b55d" providerId="ADAL" clId="{34AF3544-4D97-447D-BEE1-E5E7006565EA}" dt="2024-10-07T15:29:44.133" v="5282"/>
          <ac:spMkLst>
            <pc:docMk/>
            <pc:sldMk cId="4169439332" sldId="4705"/>
            <ac:spMk id="23" creationId="{0D5F5DB1-80D2-F0A0-065C-6C8E3B6FB08C}"/>
          </ac:spMkLst>
        </pc:spChg>
        <pc:picChg chg="mod ord">
          <ac:chgData name="Reimann, Dr. René" userId="fad4d770-7190-4087-ac28-83a856e5b55d" providerId="ADAL" clId="{34AF3544-4D97-447D-BEE1-E5E7006565EA}" dt="2024-10-07T15:29:44.143" v="5288"/>
          <ac:picMkLst>
            <pc:docMk/>
            <pc:sldMk cId="4169439332" sldId="4705"/>
            <ac:picMk id="11" creationId="{5476A6D9-2B91-0DCD-3111-57886479FC95}"/>
          </ac:picMkLst>
        </pc:picChg>
        <pc:picChg chg="mod ord">
          <ac:chgData name="Reimann, Dr. René" userId="fad4d770-7190-4087-ac28-83a856e5b55d" providerId="ADAL" clId="{34AF3544-4D97-447D-BEE1-E5E7006565EA}" dt="2024-10-07T15:29:44.143" v="5286"/>
          <ac:picMkLst>
            <pc:docMk/>
            <pc:sldMk cId="4169439332" sldId="4705"/>
            <ac:picMk id="17" creationId="{4CC67564-0232-8B2F-E599-B6DCA0D7FAB1}"/>
          </ac:picMkLst>
        </pc:picChg>
        <pc:picChg chg="mod ord">
          <ac:chgData name="Reimann, Dr. René" userId="fad4d770-7190-4087-ac28-83a856e5b55d" providerId="ADAL" clId="{34AF3544-4D97-447D-BEE1-E5E7006565EA}" dt="2024-10-07T15:29:44.133" v="5274"/>
          <ac:picMkLst>
            <pc:docMk/>
            <pc:sldMk cId="4169439332" sldId="4705"/>
            <ac:picMk id="25" creationId="{2C9D2476-1AED-3595-1647-F0E66E9D9F15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79378641" sldId="4706"/>
        </pc:sldMkLst>
        <pc:spChg chg="mod ord">
          <ac:chgData name="Reimann, Dr. René" userId="fad4d770-7190-4087-ac28-83a856e5b55d" providerId="ADAL" clId="{34AF3544-4D97-447D-BEE1-E5E7006565EA}" dt="2024-10-07T15:29:44.313" v="5319"/>
          <ac:spMkLst>
            <pc:docMk/>
            <pc:sldMk cId="479378641" sldId="4706"/>
            <ac:spMk id="2" creationId="{D2B6BA5C-1670-475D-8BE8-92B12A0C41ED}"/>
          </ac:spMkLst>
        </pc:spChg>
        <pc:spChg chg="mod ord">
          <ac:chgData name="Reimann, Dr. René" userId="fad4d770-7190-4087-ac28-83a856e5b55d" providerId="ADAL" clId="{34AF3544-4D97-447D-BEE1-E5E7006565EA}" dt="2024-10-07T15:29:44.313" v="5323"/>
          <ac:spMkLst>
            <pc:docMk/>
            <pc:sldMk cId="479378641" sldId="4706"/>
            <ac:spMk id="3" creationId="{7A3093B4-E1AD-0A6E-5BC1-20DC97D23146}"/>
          </ac:spMkLst>
        </pc:spChg>
        <pc:spChg chg="mod ord">
          <ac:chgData name="Reimann, Dr. René" userId="fad4d770-7190-4087-ac28-83a856e5b55d" providerId="ADAL" clId="{34AF3544-4D97-447D-BEE1-E5E7006565EA}" dt="2024-10-07T15:29:44.313" v="5321"/>
          <ac:spMkLst>
            <pc:docMk/>
            <pc:sldMk cId="479378641" sldId="4706"/>
            <ac:spMk id="5" creationId="{57474031-2827-4FFD-B344-3888592A6D05}"/>
          </ac:spMkLst>
        </pc:spChg>
        <pc:spChg chg="add mod ord">
          <ac:chgData name="Reimann, Dr. René" userId="fad4d770-7190-4087-ac28-83a856e5b55d" providerId="ADAL" clId="{34AF3544-4D97-447D-BEE1-E5E7006565EA}" dt="2024-10-07T15:29:44.323" v="5333"/>
          <ac:spMkLst>
            <pc:docMk/>
            <pc:sldMk cId="479378641" sldId="4706"/>
            <ac:spMk id="6" creationId="{484593BF-D98D-5A3A-2EE2-687F4FD03972}"/>
          </ac:spMkLst>
        </pc:spChg>
        <pc:spChg chg="mod ord">
          <ac:chgData name="Reimann, Dr. René" userId="fad4d770-7190-4087-ac28-83a856e5b55d" providerId="ADAL" clId="{34AF3544-4D97-447D-BEE1-E5E7006565EA}" dt="2024-10-07T15:29:44.323" v="5327"/>
          <ac:spMkLst>
            <pc:docMk/>
            <pc:sldMk cId="479378641" sldId="4706"/>
            <ac:spMk id="20" creationId="{9F92ABC4-87D4-F4F5-716B-0729DA78C8E3}"/>
          </ac:spMkLst>
        </pc:spChg>
        <pc:spChg chg="mod ord">
          <ac:chgData name="Reimann, Dr. René" userId="fad4d770-7190-4087-ac28-83a856e5b55d" providerId="ADAL" clId="{34AF3544-4D97-447D-BEE1-E5E7006565EA}" dt="2024-10-07T15:29:44.313" v="5325"/>
          <ac:spMkLst>
            <pc:docMk/>
            <pc:sldMk cId="479378641" sldId="4706"/>
            <ac:spMk id="23" creationId="{0D5F5DB1-80D2-F0A0-065C-6C8E3B6FB08C}"/>
          </ac:spMkLst>
        </pc:spChg>
        <pc:picChg chg="add mod ord">
          <ac:chgData name="Reimann, Dr. René" userId="fad4d770-7190-4087-ac28-83a856e5b55d" providerId="ADAL" clId="{34AF3544-4D97-447D-BEE1-E5E7006565EA}" dt="2024-10-07T15:29:44.323" v="5331"/>
          <ac:picMkLst>
            <pc:docMk/>
            <pc:sldMk cId="479378641" sldId="4706"/>
            <ac:picMk id="4" creationId="{D16BCC6F-2D41-EEEB-0116-4F381307FDC4}"/>
          </ac:picMkLst>
        </pc:picChg>
        <pc:picChg chg="mod ord">
          <ac:chgData name="Reimann, Dr. René" userId="fad4d770-7190-4087-ac28-83a856e5b55d" providerId="ADAL" clId="{34AF3544-4D97-447D-BEE1-E5E7006565EA}" dt="2024-10-07T15:29:44.323" v="5335"/>
          <ac:picMkLst>
            <pc:docMk/>
            <pc:sldMk cId="479378641" sldId="4706"/>
            <ac:picMk id="11" creationId="{5476A6D9-2B91-0DCD-3111-57886479FC95}"/>
          </ac:picMkLst>
        </pc:picChg>
        <pc:picChg chg="mod ord">
          <ac:chgData name="Reimann, Dr. René" userId="fad4d770-7190-4087-ac28-83a856e5b55d" providerId="ADAL" clId="{34AF3544-4D97-447D-BEE1-E5E7006565EA}" dt="2024-10-07T15:29:44.323" v="5329"/>
          <ac:picMkLst>
            <pc:docMk/>
            <pc:sldMk cId="479378641" sldId="4706"/>
            <ac:picMk id="17" creationId="{4CC67564-0232-8B2F-E599-B6DCA0D7FAB1}"/>
          </ac:picMkLst>
        </pc:picChg>
        <pc:picChg chg="mod ord">
          <ac:chgData name="Reimann, Dr. René" userId="fad4d770-7190-4087-ac28-83a856e5b55d" providerId="ADAL" clId="{34AF3544-4D97-447D-BEE1-E5E7006565EA}" dt="2024-10-07T15:29:44.313" v="5317"/>
          <ac:picMkLst>
            <pc:docMk/>
            <pc:sldMk cId="479378641" sldId="4706"/>
            <ac:picMk id="25" creationId="{2C9D2476-1AED-3595-1647-F0E66E9D9F15}"/>
          </ac:picMkLst>
        </pc:picChg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1977539352" sldId="4707"/>
        </pc:sldMkLst>
        <pc:spChg chg="mod ord">
          <ac:chgData name="Reimann, Dr. René" userId="fad4d770-7190-4087-ac28-83a856e5b55d" providerId="ADAL" clId="{34AF3544-4D97-447D-BEE1-E5E7006565EA}" dt="2024-10-07T15:29:44.553" v="5390"/>
          <ac:spMkLst>
            <pc:docMk/>
            <pc:sldMk cId="1977539352" sldId="4707"/>
            <ac:spMk id="2" creationId="{D2B6BA5C-1670-475D-8BE8-92B12A0C41ED}"/>
          </ac:spMkLst>
        </pc:spChg>
        <pc:spChg chg="mod ord">
          <ac:chgData name="Reimann, Dr. René" userId="fad4d770-7190-4087-ac28-83a856e5b55d" providerId="ADAL" clId="{34AF3544-4D97-447D-BEE1-E5E7006565EA}" dt="2024-10-07T15:29:44.553" v="5396"/>
          <ac:spMkLst>
            <pc:docMk/>
            <pc:sldMk cId="1977539352" sldId="4707"/>
            <ac:spMk id="3" creationId="{7A3093B4-E1AD-0A6E-5BC1-20DC97D23146}"/>
          </ac:spMkLst>
        </pc:spChg>
        <pc:spChg chg="mod ord">
          <ac:chgData name="Reimann, Dr. René" userId="fad4d770-7190-4087-ac28-83a856e5b55d" providerId="ADAL" clId="{34AF3544-4D97-447D-BEE1-E5E7006565EA}" dt="2024-10-07T15:29:44.553" v="5392"/>
          <ac:spMkLst>
            <pc:docMk/>
            <pc:sldMk cId="1977539352" sldId="4707"/>
            <ac:spMk id="5" creationId="{57474031-2827-4FFD-B344-3888592A6D05}"/>
          </ac:spMkLst>
        </pc:spChg>
        <pc:spChg chg="mod ord">
          <ac:chgData name="Reimann, Dr. René" userId="fad4d770-7190-4087-ac28-83a856e5b55d" providerId="ADAL" clId="{34AF3544-4D97-447D-BEE1-E5E7006565EA}" dt="2024-10-07T15:29:44.573" v="5412"/>
          <ac:spMkLst>
            <pc:docMk/>
            <pc:sldMk cId="1977539352" sldId="4707"/>
            <ac:spMk id="6" creationId="{484593BF-D98D-5A3A-2EE2-687F4FD03972}"/>
          </ac:spMkLst>
        </pc:spChg>
        <pc:spChg chg="add mod ord">
          <ac:chgData name="Reimann, Dr. René" userId="fad4d770-7190-4087-ac28-83a856e5b55d" providerId="ADAL" clId="{34AF3544-4D97-447D-BEE1-E5E7006565EA}" dt="2024-10-07T15:29:44.553" v="5394"/>
          <ac:spMkLst>
            <pc:docMk/>
            <pc:sldMk cId="1977539352" sldId="4707"/>
            <ac:spMk id="7" creationId="{C03C0F71-64B4-49FE-05BE-FCA54BFEA3F1}"/>
          </ac:spMkLst>
        </pc:spChg>
        <pc:spChg chg="add mod ord">
          <ac:chgData name="Reimann, Dr. René" userId="fad4d770-7190-4087-ac28-83a856e5b55d" providerId="ADAL" clId="{34AF3544-4D97-447D-BEE1-E5E7006565EA}" dt="2024-10-07T15:29:44.563" v="5404"/>
          <ac:spMkLst>
            <pc:docMk/>
            <pc:sldMk cId="1977539352" sldId="4707"/>
            <ac:spMk id="8" creationId="{E272015C-E2E9-670A-9D82-6B8AD80496C7}"/>
          </ac:spMkLst>
        </pc:spChg>
        <pc:spChg chg="add mod ord">
          <ac:chgData name="Reimann, Dr. René" userId="fad4d770-7190-4087-ac28-83a856e5b55d" providerId="ADAL" clId="{34AF3544-4D97-447D-BEE1-E5E7006565EA}" dt="2024-10-07T15:29:44.563" v="5408"/>
          <ac:spMkLst>
            <pc:docMk/>
            <pc:sldMk cId="1977539352" sldId="4707"/>
            <ac:spMk id="10" creationId="{AA0B422D-F7DA-4DC7-207F-B147D608FC60}"/>
          </ac:spMkLst>
        </pc:spChg>
        <pc:spChg chg="mod ord">
          <ac:chgData name="Reimann, Dr. René" userId="fad4d770-7190-4087-ac28-83a856e5b55d" providerId="ADAL" clId="{34AF3544-4D97-447D-BEE1-E5E7006565EA}" dt="2024-10-07T15:29:44.563" v="5402"/>
          <ac:spMkLst>
            <pc:docMk/>
            <pc:sldMk cId="1977539352" sldId="4707"/>
            <ac:spMk id="20" creationId="{9F92ABC4-87D4-F4F5-716B-0729DA78C8E3}"/>
          </ac:spMkLst>
        </pc:spChg>
        <pc:spChg chg="mod ord">
          <ac:chgData name="Reimann, Dr. René" userId="fad4d770-7190-4087-ac28-83a856e5b55d" providerId="ADAL" clId="{34AF3544-4D97-447D-BEE1-E5E7006565EA}" dt="2024-10-07T15:29:44.563" v="5400"/>
          <ac:spMkLst>
            <pc:docMk/>
            <pc:sldMk cId="1977539352" sldId="4707"/>
            <ac:spMk id="23" creationId="{0D5F5DB1-80D2-F0A0-065C-6C8E3B6FB08C}"/>
          </ac:spMkLst>
        </pc:spChg>
        <pc:picChg chg="mod ord">
          <ac:chgData name="Reimann, Dr. René" userId="fad4d770-7190-4087-ac28-83a856e5b55d" providerId="ADAL" clId="{34AF3544-4D97-447D-BEE1-E5E7006565EA}" dt="2024-10-07T15:29:44.563" v="5410"/>
          <ac:picMkLst>
            <pc:docMk/>
            <pc:sldMk cId="1977539352" sldId="4707"/>
            <ac:picMk id="4" creationId="{D16BCC6F-2D41-EEEB-0116-4F381307FDC4}"/>
          </ac:picMkLst>
        </pc:picChg>
        <pc:picChg chg="add mod ord">
          <ac:chgData name="Reimann, Dr. René" userId="fad4d770-7190-4087-ac28-83a856e5b55d" providerId="ADAL" clId="{34AF3544-4D97-447D-BEE1-E5E7006565EA}" dt="2024-10-07T15:29:44.553" v="5398"/>
          <ac:picMkLst>
            <pc:docMk/>
            <pc:sldMk cId="1977539352" sldId="4707"/>
            <ac:picMk id="9" creationId="{F291F6D1-00B1-1346-A450-59E29ADFA18F}"/>
          </ac:picMkLst>
        </pc:picChg>
        <pc:picChg chg="mod ord">
          <ac:chgData name="Reimann, Dr. René" userId="fad4d770-7190-4087-ac28-83a856e5b55d" providerId="ADAL" clId="{34AF3544-4D97-447D-BEE1-E5E7006565EA}" dt="2024-10-07T15:29:44.573" v="5414"/>
          <ac:picMkLst>
            <pc:docMk/>
            <pc:sldMk cId="1977539352" sldId="4707"/>
            <ac:picMk id="11" creationId="{5476A6D9-2B91-0DCD-3111-57886479FC95}"/>
          </ac:picMkLst>
        </pc:picChg>
        <pc:picChg chg="mod ord">
          <ac:chgData name="Reimann, Dr. René" userId="fad4d770-7190-4087-ac28-83a856e5b55d" providerId="ADAL" clId="{34AF3544-4D97-447D-BEE1-E5E7006565EA}" dt="2024-10-07T15:29:44.563" v="5406"/>
          <ac:picMkLst>
            <pc:docMk/>
            <pc:sldMk cId="1977539352" sldId="4707"/>
            <ac:picMk id="17" creationId="{4CC67564-0232-8B2F-E599-B6DCA0D7FAB1}"/>
          </ac:picMkLst>
        </pc:picChg>
        <pc:picChg chg="mod ord">
          <ac:chgData name="Reimann, Dr. René" userId="fad4d770-7190-4087-ac28-83a856e5b55d" providerId="ADAL" clId="{34AF3544-4D97-447D-BEE1-E5E7006565EA}" dt="2024-10-07T15:29:44.553" v="5388"/>
          <ac:picMkLst>
            <pc:docMk/>
            <pc:sldMk cId="1977539352" sldId="4707"/>
            <ac:picMk id="25" creationId="{2C9D2476-1AED-3595-1647-F0E66E9D9F15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29:44.883" v="5507" actId="2696"/>
        <pc:sldMkLst>
          <pc:docMk/>
          <pc:sldMk cId="538328211" sldId="4708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9187676" sldId="4709"/>
        </pc:sldMkLst>
        <pc:spChg chg="mod ord">
          <ac:chgData name="Reimann, Dr. René" userId="fad4d770-7190-4087-ac28-83a856e5b55d" providerId="ADAL" clId="{34AF3544-4D97-447D-BEE1-E5E7006565EA}" dt="2024-10-07T15:29:44.733" v="5439"/>
          <ac:spMkLst>
            <pc:docMk/>
            <pc:sldMk cId="219187676" sldId="4709"/>
            <ac:spMk id="2" creationId="{77D93AD2-2609-3B2B-A205-CE74E37F6AD4}"/>
          </ac:spMkLst>
        </pc:spChg>
        <pc:spChg chg="add mod ord">
          <ac:chgData name="Reimann, Dr. René" userId="fad4d770-7190-4087-ac28-83a856e5b55d" providerId="ADAL" clId="{34AF3544-4D97-447D-BEE1-E5E7006565EA}" dt="2024-10-07T15:29:44.743" v="5461"/>
          <ac:spMkLst>
            <pc:docMk/>
            <pc:sldMk cId="219187676" sldId="4709"/>
            <ac:spMk id="3" creationId="{0230AAAE-59BD-060B-0110-0D44CEFC8D3B}"/>
          </ac:spMkLst>
        </pc:spChg>
        <pc:spChg chg="mod ord">
          <ac:chgData name="Reimann, Dr. René" userId="fad4d770-7190-4087-ac28-83a856e5b55d" providerId="ADAL" clId="{34AF3544-4D97-447D-BEE1-E5E7006565EA}" dt="2024-10-07T15:29:44.733" v="5441"/>
          <ac:spMkLst>
            <pc:docMk/>
            <pc:sldMk cId="219187676" sldId="4709"/>
            <ac:spMk id="5" creationId="{417BF992-B5F4-DA08-E713-DAF4905CF366}"/>
          </ac:spMkLst>
        </pc:spChg>
        <pc:spChg chg="mod ord">
          <ac:chgData name="Reimann, Dr. René" userId="fad4d770-7190-4087-ac28-83a856e5b55d" providerId="ADAL" clId="{34AF3544-4D97-447D-BEE1-E5E7006565EA}" dt="2024-10-07T15:29:44.733" v="5445"/>
          <ac:spMkLst>
            <pc:docMk/>
            <pc:sldMk cId="219187676" sldId="4709"/>
            <ac:spMk id="7" creationId="{69C7385D-63D8-9DAB-0500-5F9DC1322746}"/>
          </ac:spMkLst>
        </pc:spChg>
        <pc:spChg chg="mod ord">
          <ac:chgData name="Reimann, Dr. René" userId="fad4d770-7190-4087-ac28-83a856e5b55d" providerId="ADAL" clId="{34AF3544-4D97-447D-BEE1-E5E7006565EA}" dt="2024-10-07T15:29:44.733" v="5447"/>
          <ac:spMkLst>
            <pc:docMk/>
            <pc:sldMk cId="219187676" sldId="4709"/>
            <ac:spMk id="8" creationId="{48747E5B-F8D7-807F-9DF1-EF03A7421224}"/>
          </ac:spMkLst>
        </pc:spChg>
        <pc:spChg chg="mod ord">
          <ac:chgData name="Reimann, Dr. René" userId="fad4d770-7190-4087-ac28-83a856e5b55d" providerId="ADAL" clId="{34AF3544-4D97-447D-BEE1-E5E7006565EA}" dt="2024-10-07T15:29:44.743" v="5449"/>
          <ac:spMkLst>
            <pc:docMk/>
            <pc:sldMk cId="219187676" sldId="4709"/>
            <ac:spMk id="9" creationId="{AF5A1F64-E5AA-9B5B-7C45-A1CCA6358AC4}"/>
          </ac:spMkLst>
        </pc:spChg>
        <pc:spChg chg="mod ord">
          <ac:chgData name="Reimann, Dr. René" userId="fad4d770-7190-4087-ac28-83a856e5b55d" providerId="ADAL" clId="{34AF3544-4D97-447D-BEE1-E5E7006565EA}" dt="2024-10-07T15:29:44.743" v="5451"/>
          <ac:spMkLst>
            <pc:docMk/>
            <pc:sldMk cId="219187676" sldId="4709"/>
            <ac:spMk id="10" creationId="{D1C45E07-9217-438F-D9B4-0574E764BFBA}"/>
          </ac:spMkLst>
        </pc:spChg>
        <pc:spChg chg="mod ord">
          <ac:chgData name="Reimann, Dr. René" userId="fad4d770-7190-4087-ac28-83a856e5b55d" providerId="ADAL" clId="{34AF3544-4D97-447D-BEE1-E5E7006565EA}" dt="2024-10-07T15:29:44.743" v="5453"/>
          <ac:spMkLst>
            <pc:docMk/>
            <pc:sldMk cId="219187676" sldId="4709"/>
            <ac:spMk id="11" creationId="{664A9707-7C22-201E-6A9E-2694A8090F27}"/>
          </ac:spMkLst>
        </pc:spChg>
        <pc:spChg chg="mod ord">
          <ac:chgData name="Reimann, Dr. René" userId="fad4d770-7190-4087-ac28-83a856e5b55d" providerId="ADAL" clId="{34AF3544-4D97-447D-BEE1-E5E7006565EA}" dt="2024-10-07T15:29:44.743" v="5455"/>
          <ac:spMkLst>
            <pc:docMk/>
            <pc:sldMk cId="219187676" sldId="4709"/>
            <ac:spMk id="12" creationId="{5CB2400E-179E-3E6A-B992-73FE031AAFC7}"/>
          </ac:spMkLst>
        </pc:spChg>
        <pc:spChg chg="mod ord">
          <ac:chgData name="Reimann, Dr. René" userId="fad4d770-7190-4087-ac28-83a856e5b55d" providerId="ADAL" clId="{34AF3544-4D97-447D-BEE1-E5E7006565EA}" dt="2024-10-07T15:29:44.743" v="5457"/>
          <ac:spMkLst>
            <pc:docMk/>
            <pc:sldMk cId="219187676" sldId="4709"/>
            <ac:spMk id="13" creationId="{AA160EC4-8F85-A39E-EFA3-D7E89A8E723C}"/>
          </ac:spMkLst>
        </pc:spChg>
        <pc:spChg chg="mod ord">
          <ac:chgData name="Reimann, Dr. René" userId="fad4d770-7190-4087-ac28-83a856e5b55d" providerId="ADAL" clId="{34AF3544-4D97-447D-BEE1-E5E7006565EA}" dt="2024-10-07T15:29:44.743" v="5459"/>
          <ac:spMkLst>
            <pc:docMk/>
            <pc:sldMk cId="219187676" sldId="4709"/>
            <ac:spMk id="14" creationId="{37563B21-C929-B74D-80AE-6BF3A27827DD}"/>
          </ac:spMkLst>
        </pc:spChg>
        <pc:spChg chg="mod ord">
          <ac:chgData name="Reimann, Dr. René" userId="fad4d770-7190-4087-ac28-83a856e5b55d" providerId="ADAL" clId="{34AF3544-4D97-447D-BEE1-E5E7006565EA}" dt="2024-10-07T15:29:44.743" v="5463"/>
          <ac:spMkLst>
            <pc:docMk/>
            <pc:sldMk cId="219187676" sldId="4709"/>
            <ac:spMk id="15" creationId="{7B89DE35-9AFB-33EA-35F1-D15267C2CCF2}"/>
          </ac:spMkLst>
        </pc:spChg>
        <pc:picChg chg="mod ord">
          <ac:chgData name="Reimann, Dr. René" userId="fad4d770-7190-4087-ac28-83a856e5b55d" providerId="ADAL" clId="{34AF3544-4D97-447D-BEE1-E5E7006565EA}" dt="2024-10-07T15:29:44.733" v="5443"/>
          <ac:picMkLst>
            <pc:docMk/>
            <pc:sldMk cId="219187676" sldId="4709"/>
            <ac:picMk id="6" creationId="{E1C0CD46-9080-17BA-A854-89C72E79FA4E}"/>
          </ac:picMkLst>
        </pc:picChg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2434959318" sldId="4710"/>
        </pc:sldMkLst>
        <pc:spChg chg="mod ord">
          <ac:chgData name="Reimann, Dr. René" userId="fad4d770-7190-4087-ac28-83a856e5b55d" providerId="ADAL" clId="{34AF3544-4D97-447D-BEE1-E5E7006565EA}" dt="2024-10-07T15:29:44.853" v="5480"/>
          <ac:spMkLst>
            <pc:docMk/>
            <pc:sldMk cId="2434959318" sldId="4710"/>
            <ac:spMk id="2" creationId="{77D93AD2-2609-3B2B-A205-CE74E37F6AD4}"/>
          </ac:spMkLst>
        </pc:spChg>
        <pc:spChg chg="mod ord">
          <ac:chgData name="Reimann, Dr. René" userId="fad4d770-7190-4087-ac28-83a856e5b55d" providerId="ADAL" clId="{34AF3544-4D97-447D-BEE1-E5E7006565EA}" dt="2024-10-07T15:29:44.863" v="5502"/>
          <ac:spMkLst>
            <pc:docMk/>
            <pc:sldMk cId="2434959318" sldId="4710"/>
            <ac:spMk id="3" creationId="{0230AAAE-59BD-060B-0110-0D44CEFC8D3B}"/>
          </ac:spMkLst>
        </pc:spChg>
        <pc:spChg chg="add mod ord">
          <ac:chgData name="Reimann, Dr. René" userId="fad4d770-7190-4087-ac28-83a856e5b55d" providerId="ADAL" clId="{34AF3544-4D97-447D-BEE1-E5E7006565EA}" dt="2024-10-07T15:29:44.863" v="5504"/>
          <ac:spMkLst>
            <pc:docMk/>
            <pc:sldMk cId="2434959318" sldId="4710"/>
            <ac:spMk id="4" creationId="{6DE68699-B8F3-4AFA-69C5-45AD8EFD09A4}"/>
          </ac:spMkLst>
        </pc:spChg>
        <pc:spChg chg="mod ord">
          <ac:chgData name="Reimann, Dr. René" userId="fad4d770-7190-4087-ac28-83a856e5b55d" providerId="ADAL" clId="{34AF3544-4D97-447D-BEE1-E5E7006565EA}" dt="2024-10-07T15:29:44.853" v="5482"/>
          <ac:spMkLst>
            <pc:docMk/>
            <pc:sldMk cId="2434959318" sldId="4710"/>
            <ac:spMk id="5" creationId="{417BF992-B5F4-DA08-E713-DAF4905CF366}"/>
          </ac:spMkLst>
        </pc:spChg>
        <pc:spChg chg="mod ord">
          <ac:chgData name="Reimann, Dr. René" userId="fad4d770-7190-4087-ac28-83a856e5b55d" providerId="ADAL" clId="{34AF3544-4D97-447D-BEE1-E5E7006565EA}" dt="2024-10-07T15:29:44.853" v="5486"/>
          <ac:spMkLst>
            <pc:docMk/>
            <pc:sldMk cId="2434959318" sldId="4710"/>
            <ac:spMk id="7" creationId="{69C7385D-63D8-9DAB-0500-5F9DC1322746}"/>
          </ac:spMkLst>
        </pc:spChg>
        <pc:spChg chg="mod ord">
          <ac:chgData name="Reimann, Dr. René" userId="fad4d770-7190-4087-ac28-83a856e5b55d" providerId="ADAL" clId="{34AF3544-4D97-447D-BEE1-E5E7006565EA}" dt="2024-10-07T15:29:44.853" v="5488"/>
          <ac:spMkLst>
            <pc:docMk/>
            <pc:sldMk cId="2434959318" sldId="4710"/>
            <ac:spMk id="8" creationId="{48747E5B-F8D7-807F-9DF1-EF03A7421224}"/>
          </ac:spMkLst>
        </pc:spChg>
        <pc:spChg chg="mod ord">
          <ac:chgData name="Reimann, Dr. René" userId="fad4d770-7190-4087-ac28-83a856e5b55d" providerId="ADAL" clId="{34AF3544-4D97-447D-BEE1-E5E7006565EA}" dt="2024-10-07T15:29:44.853" v="5490"/>
          <ac:spMkLst>
            <pc:docMk/>
            <pc:sldMk cId="2434959318" sldId="4710"/>
            <ac:spMk id="9" creationId="{AF5A1F64-E5AA-9B5B-7C45-A1CCA6358AC4}"/>
          </ac:spMkLst>
        </pc:spChg>
        <pc:spChg chg="mod ord">
          <ac:chgData name="Reimann, Dr. René" userId="fad4d770-7190-4087-ac28-83a856e5b55d" providerId="ADAL" clId="{34AF3544-4D97-447D-BEE1-E5E7006565EA}" dt="2024-10-07T15:29:44.863" v="5492"/>
          <ac:spMkLst>
            <pc:docMk/>
            <pc:sldMk cId="2434959318" sldId="4710"/>
            <ac:spMk id="10" creationId="{D1C45E07-9217-438F-D9B4-0574E764BFBA}"/>
          </ac:spMkLst>
        </pc:spChg>
        <pc:spChg chg="mod ord">
          <ac:chgData name="Reimann, Dr. René" userId="fad4d770-7190-4087-ac28-83a856e5b55d" providerId="ADAL" clId="{34AF3544-4D97-447D-BEE1-E5E7006565EA}" dt="2024-10-07T15:29:44.863" v="5494"/>
          <ac:spMkLst>
            <pc:docMk/>
            <pc:sldMk cId="2434959318" sldId="4710"/>
            <ac:spMk id="11" creationId="{664A9707-7C22-201E-6A9E-2694A8090F27}"/>
          </ac:spMkLst>
        </pc:spChg>
        <pc:spChg chg="mod ord">
          <ac:chgData name="Reimann, Dr. René" userId="fad4d770-7190-4087-ac28-83a856e5b55d" providerId="ADAL" clId="{34AF3544-4D97-447D-BEE1-E5E7006565EA}" dt="2024-10-07T15:29:44.863" v="5496"/>
          <ac:spMkLst>
            <pc:docMk/>
            <pc:sldMk cId="2434959318" sldId="4710"/>
            <ac:spMk id="12" creationId="{5CB2400E-179E-3E6A-B992-73FE031AAFC7}"/>
          </ac:spMkLst>
        </pc:spChg>
        <pc:spChg chg="mod ord">
          <ac:chgData name="Reimann, Dr. René" userId="fad4d770-7190-4087-ac28-83a856e5b55d" providerId="ADAL" clId="{34AF3544-4D97-447D-BEE1-E5E7006565EA}" dt="2024-10-07T15:29:44.863" v="5498"/>
          <ac:spMkLst>
            <pc:docMk/>
            <pc:sldMk cId="2434959318" sldId="4710"/>
            <ac:spMk id="13" creationId="{AA160EC4-8F85-A39E-EFA3-D7E89A8E723C}"/>
          </ac:spMkLst>
        </pc:spChg>
        <pc:spChg chg="mod ord">
          <ac:chgData name="Reimann, Dr. René" userId="fad4d770-7190-4087-ac28-83a856e5b55d" providerId="ADAL" clId="{34AF3544-4D97-447D-BEE1-E5E7006565EA}" dt="2024-10-07T15:29:44.863" v="5500"/>
          <ac:spMkLst>
            <pc:docMk/>
            <pc:sldMk cId="2434959318" sldId="4710"/>
            <ac:spMk id="14" creationId="{37563B21-C929-B74D-80AE-6BF3A27827DD}"/>
          </ac:spMkLst>
        </pc:spChg>
        <pc:spChg chg="mod ord">
          <ac:chgData name="Reimann, Dr. René" userId="fad4d770-7190-4087-ac28-83a856e5b55d" providerId="ADAL" clId="{34AF3544-4D97-447D-BEE1-E5E7006565EA}" dt="2024-10-07T15:29:44.863" v="5506"/>
          <ac:spMkLst>
            <pc:docMk/>
            <pc:sldMk cId="2434959318" sldId="4710"/>
            <ac:spMk id="15" creationId="{7B89DE35-9AFB-33EA-35F1-D15267C2CCF2}"/>
          </ac:spMkLst>
        </pc:spChg>
        <pc:picChg chg="mod ord">
          <ac:chgData name="Reimann, Dr. René" userId="fad4d770-7190-4087-ac28-83a856e5b55d" providerId="ADAL" clId="{34AF3544-4D97-447D-BEE1-E5E7006565EA}" dt="2024-10-07T15:29:44.853" v="5484"/>
          <ac:picMkLst>
            <pc:docMk/>
            <pc:sldMk cId="2434959318" sldId="4710"/>
            <ac:picMk id="6" creationId="{E1C0CD46-9080-17BA-A854-89C72E79FA4E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29:46.363" v="5820" actId="2696"/>
        <pc:sldMkLst>
          <pc:docMk/>
          <pc:sldMk cId="2160183939" sldId="4711"/>
        </pc:sldMkLst>
      </pc:sldChg>
      <pc:sldChg chg="addSp del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631701357" sldId="4712"/>
        </pc:sldMkLst>
        <pc:spChg chg="mod ord">
          <ac:chgData name="Reimann, Dr. René" userId="fad4d770-7190-4087-ac28-83a856e5b55d" providerId="ADAL" clId="{34AF3544-4D97-447D-BEE1-E5E7006565EA}" dt="2024-10-07T15:29:46.293" v="5775"/>
          <ac:spMkLst>
            <pc:docMk/>
            <pc:sldMk cId="3631701357" sldId="4712"/>
            <ac:spMk id="2" creationId="{6B549CFB-CC9F-88F4-A6F8-D89B77CAAB13}"/>
          </ac:spMkLst>
        </pc:spChg>
        <pc:spChg chg="mod ord">
          <ac:chgData name="Reimann, Dr. René" userId="fad4d770-7190-4087-ac28-83a856e5b55d" providerId="ADAL" clId="{34AF3544-4D97-447D-BEE1-E5E7006565EA}" dt="2024-10-07T15:29:46.293" v="5777"/>
          <ac:spMkLst>
            <pc:docMk/>
            <pc:sldMk cId="3631701357" sldId="4712"/>
            <ac:spMk id="3" creationId="{1A02D029-156B-7379-6049-712F662044BE}"/>
          </ac:spMkLst>
        </pc:spChg>
        <pc:spChg chg="mod ord">
          <ac:chgData name="Reimann, Dr. René" userId="fad4d770-7190-4087-ac28-83a856e5b55d" providerId="ADAL" clId="{34AF3544-4D97-447D-BEE1-E5E7006565EA}" dt="2024-10-07T15:29:46.293" v="5779"/>
          <ac:spMkLst>
            <pc:docMk/>
            <pc:sldMk cId="3631701357" sldId="4712"/>
            <ac:spMk id="5" creationId="{B4F251F8-932D-8995-4220-65CD43D0EED9}"/>
          </ac:spMkLst>
        </pc:spChg>
        <pc:spChg chg="add mod ord">
          <ac:chgData name="Reimann, Dr. René" userId="fad4d770-7190-4087-ac28-83a856e5b55d" providerId="ADAL" clId="{34AF3544-4D97-447D-BEE1-E5E7006565EA}" dt="2024-10-07T15:29:46.313" v="5799"/>
          <ac:spMkLst>
            <pc:docMk/>
            <pc:sldMk cId="3631701357" sldId="4712"/>
            <ac:spMk id="14" creationId="{AF35E82D-1589-5001-C8FC-6798DAE8F9A9}"/>
          </ac:spMkLst>
        </pc:spChg>
        <pc:spChg chg="add mod ord">
          <ac:chgData name="Reimann, Dr. René" userId="fad4d770-7190-4087-ac28-83a856e5b55d" providerId="ADAL" clId="{34AF3544-4D97-447D-BEE1-E5E7006565EA}" dt="2024-10-07T15:29:46.313" v="5801"/>
          <ac:spMkLst>
            <pc:docMk/>
            <pc:sldMk cId="3631701357" sldId="4712"/>
            <ac:spMk id="15" creationId="{2A2988A7-8F47-E020-82B6-D2CF67B5EAEB}"/>
          </ac:spMkLst>
        </pc:spChg>
        <pc:spChg chg="add mod ord">
          <ac:chgData name="Reimann, Dr. René" userId="fad4d770-7190-4087-ac28-83a856e5b55d" providerId="ADAL" clId="{34AF3544-4D97-447D-BEE1-E5E7006565EA}" dt="2024-10-07T15:29:46.313" v="5803"/>
          <ac:spMkLst>
            <pc:docMk/>
            <pc:sldMk cId="3631701357" sldId="4712"/>
            <ac:spMk id="16" creationId="{B0D6E279-3328-5BDE-FB88-FA649A7F2AAB}"/>
          </ac:spMkLst>
        </pc:spChg>
        <pc:spChg chg="add mod ord">
          <ac:chgData name="Reimann, Dr. René" userId="fad4d770-7190-4087-ac28-83a856e5b55d" providerId="ADAL" clId="{34AF3544-4D97-447D-BEE1-E5E7006565EA}" dt="2024-10-07T15:29:46.313" v="5805"/>
          <ac:spMkLst>
            <pc:docMk/>
            <pc:sldMk cId="3631701357" sldId="4712"/>
            <ac:spMk id="17" creationId="{C89C2F3F-55AA-54D0-B9C8-F400D9429C90}"/>
          </ac:spMkLst>
        </pc:spChg>
        <pc:spChg chg="add mod ord">
          <ac:chgData name="Reimann, Dr. René" userId="fad4d770-7190-4087-ac28-83a856e5b55d" providerId="ADAL" clId="{34AF3544-4D97-447D-BEE1-E5E7006565EA}" dt="2024-10-07T15:29:46.313" v="5807"/>
          <ac:spMkLst>
            <pc:docMk/>
            <pc:sldMk cId="3631701357" sldId="4712"/>
            <ac:spMk id="18" creationId="{8F41CCC0-6F5F-5F6F-F314-8BEEDAFCEE85}"/>
          </ac:spMkLst>
        </pc:spChg>
        <pc:spChg chg="add mod ord">
          <ac:chgData name="Reimann, Dr. René" userId="fad4d770-7190-4087-ac28-83a856e5b55d" providerId="ADAL" clId="{34AF3544-4D97-447D-BEE1-E5E7006565EA}" dt="2024-10-07T15:29:46.323" v="5809"/>
          <ac:spMkLst>
            <pc:docMk/>
            <pc:sldMk cId="3631701357" sldId="4712"/>
            <ac:spMk id="19" creationId="{6DF01C1D-E8D0-49CA-98B3-A1BB26E27882}"/>
          </ac:spMkLst>
        </pc:spChg>
        <pc:spChg chg="add mod ord">
          <ac:chgData name="Reimann, Dr. René" userId="fad4d770-7190-4087-ac28-83a856e5b55d" providerId="ADAL" clId="{34AF3544-4D97-447D-BEE1-E5E7006565EA}" dt="2024-10-07T15:29:46.323" v="5811"/>
          <ac:spMkLst>
            <pc:docMk/>
            <pc:sldMk cId="3631701357" sldId="4712"/>
            <ac:spMk id="20" creationId="{5E43C765-36A6-655E-9778-350867AA4B73}"/>
          </ac:spMkLst>
        </pc:spChg>
        <pc:spChg chg="add mod ord">
          <ac:chgData name="Reimann, Dr. René" userId="fad4d770-7190-4087-ac28-83a856e5b55d" providerId="ADAL" clId="{34AF3544-4D97-447D-BEE1-E5E7006565EA}" dt="2024-10-07T15:29:46.323" v="5813"/>
          <ac:spMkLst>
            <pc:docMk/>
            <pc:sldMk cId="3631701357" sldId="4712"/>
            <ac:spMk id="21" creationId="{1C1AB408-EC8C-A9FC-E400-C952156C173E}"/>
          </ac:spMkLst>
        </pc:spChg>
        <pc:spChg chg="add mod ord">
          <ac:chgData name="Reimann, Dr. René" userId="fad4d770-7190-4087-ac28-83a856e5b55d" providerId="ADAL" clId="{34AF3544-4D97-447D-BEE1-E5E7006565EA}" dt="2024-10-07T15:29:46.323" v="5815"/>
          <ac:spMkLst>
            <pc:docMk/>
            <pc:sldMk cId="3631701357" sldId="4712"/>
            <ac:spMk id="22" creationId="{EF39ECE4-6368-BE85-C8DA-EB2CCBB08FA4}"/>
          </ac:spMkLst>
        </pc:spChg>
        <pc:spChg chg="del">
          <ac:chgData name="Reimann, Dr. René" userId="fad4d770-7190-4087-ac28-83a856e5b55d" providerId="ADAL" clId="{34AF3544-4D97-447D-BEE1-E5E7006565EA}" dt="2024-10-07T15:29:46.263" v="5772"/>
          <ac:spMkLst>
            <pc:docMk/>
            <pc:sldMk cId="3631701357" sldId="4712"/>
            <ac:spMk id="378" creationId="{622830D4-1DB1-DDD5-FA04-58651351E3A9}"/>
          </ac:spMkLst>
        </pc:spChg>
        <pc:picChg chg="add mod ord">
          <ac:chgData name="Reimann, Dr. René" userId="fad4d770-7190-4087-ac28-83a856e5b55d" providerId="ADAL" clId="{34AF3544-4D97-447D-BEE1-E5E7006565EA}" dt="2024-10-07T15:29:46.303" v="5781"/>
          <ac:picMkLst>
            <pc:docMk/>
            <pc:sldMk cId="3631701357" sldId="4712"/>
            <ac:picMk id="4" creationId="{BBC61C11-6E5E-18EB-0CAA-AC38548568D4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83"/>
          <ac:picMkLst>
            <pc:docMk/>
            <pc:sldMk cId="3631701357" sldId="4712"/>
            <ac:picMk id="6" creationId="{76CA4F3A-95FA-80D3-A705-BC419BC7A3CC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85"/>
          <ac:picMkLst>
            <pc:docMk/>
            <pc:sldMk cId="3631701357" sldId="4712"/>
            <ac:picMk id="7" creationId="{A87D95F8-2DBF-B36F-57E7-9F636E769F50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87"/>
          <ac:picMkLst>
            <pc:docMk/>
            <pc:sldMk cId="3631701357" sldId="4712"/>
            <ac:picMk id="8" creationId="{2A5036B6-9BE2-DC45-A496-E8687D15A05C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89"/>
          <ac:picMkLst>
            <pc:docMk/>
            <pc:sldMk cId="3631701357" sldId="4712"/>
            <ac:picMk id="9" creationId="{FB745135-1096-BF78-F6E5-4DD2FD2485E7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91"/>
          <ac:picMkLst>
            <pc:docMk/>
            <pc:sldMk cId="3631701357" sldId="4712"/>
            <ac:picMk id="10" creationId="{7A1D4302-CEA7-4FE9-3912-BC7ECB4C1548}"/>
          </ac:picMkLst>
        </pc:picChg>
        <pc:picChg chg="add mod ord">
          <ac:chgData name="Reimann, Dr. René" userId="fad4d770-7190-4087-ac28-83a856e5b55d" providerId="ADAL" clId="{34AF3544-4D97-447D-BEE1-E5E7006565EA}" dt="2024-10-07T15:29:46.303" v="5793"/>
          <ac:picMkLst>
            <pc:docMk/>
            <pc:sldMk cId="3631701357" sldId="4712"/>
            <ac:picMk id="11" creationId="{BC1C1A58-20B6-4E5F-D8CF-4224029A6F17}"/>
          </ac:picMkLst>
        </pc:picChg>
        <pc:picChg chg="add mod ord">
          <ac:chgData name="Reimann, Dr. René" userId="fad4d770-7190-4087-ac28-83a856e5b55d" providerId="ADAL" clId="{34AF3544-4D97-447D-BEE1-E5E7006565EA}" dt="2024-10-07T15:29:46.313" v="5795"/>
          <ac:picMkLst>
            <pc:docMk/>
            <pc:sldMk cId="3631701357" sldId="4712"/>
            <ac:picMk id="12" creationId="{F028030E-B93F-BCE1-49DD-264B26C4BF2E}"/>
          </ac:picMkLst>
        </pc:picChg>
        <pc:picChg chg="add mod ord">
          <ac:chgData name="Reimann, Dr. René" userId="fad4d770-7190-4087-ac28-83a856e5b55d" providerId="ADAL" clId="{34AF3544-4D97-447D-BEE1-E5E7006565EA}" dt="2024-10-07T15:29:46.313" v="5797"/>
          <ac:picMkLst>
            <pc:docMk/>
            <pc:sldMk cId="3631701357" sldId="4712"/>
            <ac:picMk id="13" creationId="{F00D37A3-3310-6ADD-2145-B260A5912A01}"/>
          </ac:picMkLst>
        </pc:picChg>
        <pc:picChg chg="mod ord">
          <ac:chgData name="Reimann, Dr. René" userId="fad4d770-7190-4087-ac28-83a856e5b55d" providerId="ADAL" clId="{34AF3544-4D97-447D-BEE1-E5E7006565EA}" dt="2024-10-07T15:29:46.323" v="5819"/>
          <ac:picMkLst>
            <pc:docMk/>
            <pc:sldMk cId="3631701357" sldId="4712"/>
            <ac:picMk id="376" creationId="{34A1E97B-585F-4580-EBC6-4B924B472507}"/>
          </ac:picMkLst>
        </pc:picChg>
        <pc:picChg chg="del">
          <ac:chgData name="Reimann, Dr. René" userId="fad4d770-7190-4087-ac28-83a856e5b55d" providerId="ADAL" clId="{34AF3544-4D97-447D-BEE1-E5E7006565EA}" dt="2024-10-07T15:29:46.263" v="5769"/>
          <ac:picMkLst>
            <pc:docMk/>
            <pc:sldMk cId="3631701357" sldId="4712"/>
            <ac:picMk id="377" creationId="{3198A2FF-CA12-CAFF-85A5-1A3F424C6466}"/>
          </ac:picMkLst>
        </pc:picChg>
        <pc:cxnChg chg="mod ord">
          <ac:chgData name="Reimann, Dr. René" userId="fad4d770-7190-4087-ac28-83a856e5b55d" providerId="ADAL" clId="{34AF3544-4D97-447D-BEE1-E5E7006565EA}" dt="2024-10-07T15:29:46.323" v="5817"/>
          <ac:cxnSpMkLst>
            <pc:docMk/>
            <pc:sldMk cId="3631701357" sldId="4712"/>
            <ac:cxnSpMk id="375" creationId="{D4C019E2-532D-4A93-61F9-D90802C907C5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0:07.353" v="7119" actId="2696"/>
        <pc:sldMkLst>
          <pc:docMk/>
          <pc:sldMk cId="561459434" sldId="4713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216717113" sldId="4714"/>
        </pc:sldMkLst>
        <pc:spChg chg="mod ord">
          <ac:chgData name="Reimann, Dr. René" userId="fad4d770-7190-4087-ac28-83a856e5b55d" providerId="ADAL" clId="{34AF3544-4D97-447D-BEE1-E5E7006565EA}" dt="2024-10-07T15:29:50.097" v="7054"/>
          <ac:spMkLst>
            <pc:docMk/>
            <pc:sldMk cId="2216717113" sldId="4714"/>
            <ac:spMk id="2" creationId="{3C61EDEA-D6BE-4B6E-8738-250F6F7B4E1D}"/>
          </ac:spMkLst>
        </pc:spChg>
        <pc:spChg chg="mod ord">
          <ac:chgData name="Reimann, Dr. René" userId="fad4d770-7190-4087-ac28-83a856e5b55d" providerId="ADAL" clId="{34AF3544-4D97-447D-BEE1-E5E7006565EA}" dt="2024-10-07T15:29:50.107" v="7056"/>
          <ac:spMkLst>
            <pc:docMk/>
            <pc:sldMk cId="2216717113" sldId="4714"/>
            <ac:spMk id="3" creationId="{FFE715A2-29A8-4A03-99C3-17FE47C4FC77}"/>
          </ac:spMkLst>
        </pc:spChg>
        <pc:spChg chg="mod ord">
          <ac:chgData name="Reimann, Dr. René" userId="fad4d770-7190-4087-ac28-83a856e5b55d" providerId="ADAL" clId="{34AF3544-4D97-447D-BEE1-E5E7006565EA}" dt="2024-10-07T15:29:50.107" v="7058"/>
          <ac:spMkLst>
            <pc:docMk/>
            <pc:sldMk cId="2216717113" sldId="4714"/>
            <ac:spMk id="5" creationId="{D62B0F32-D663-4C27-AA5C-F15328CB5BA6}"/>
          </ac:spMkLst>
        </pc:spChg>
        <pc:picChg chg="add mod ord">
          <ac:chgData name="Reimann, Dr. René" userId="fad4d770-7190-4087-ac28-83a856e5b55d" providerId="ADAL" clId="{34AF3544-4D97-447D-BEE1-E5E7006565EA}" dt="2024-10-07T15:29:50.107" v="7062"/>
          <ac:picMkLst>
            <pc:docMk/>
            <pc:sldMk cId="2216717113" sldId="4714"/>
            <ac:picMk id="4" creationId="{438BB921-212B-8478-D59B-F335776AF4C8}"/>
          </ac:picMkLst>
        </pc:picChg>
        <pc:picChg chg="add mod ord">
          <ac:chgData name="Reimann, Dr. René" userId="fad4d770-7190-4087-ac28-83a856e5b55d" providerId="ADAL" clId="{34AF3544-4D97-447D-BEE1-E5E7006565EA}" dt="2024-10-07T15:29:50.107" v="7060"/>
          <ac:picMkLst>
            <pc:docMk/>
            <pc:sldMk cId="2216717113" sldId="4714"/>
            <ac:picMk id="6" creationId="{1755631D-7A4E-2826-E2B3-6D43FDF6C3B0}"/>
          </ac:picMkLst>
        </pc:picChg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2647956761" sldId="4715"/>
        </pc:sldMkLst>
        <pc:spChg chg="mod ord">
          <ac:chgData name="Reimann, Dr. René" userId="fad4d770-7190-4087-ac28-83a856e5b55d" providerId="ADAL" clId="{34AF3544-4D97-447D-BEE1-E5E7006565EA}" dt="2024-10-07T15:30:07.233" v="7104"/>
          <ac:spMkLst>
            <pc:docMk/>
            <pc:sldMk cId="2647956761" sldId="4715"/>
            <ac:spMk id="2" creationId="{3C61EDEA-D6BE-4B6E-8738-250F6F7B4E1D}"/>
          </ac:spMkLst>
        </pc:spChg>
        <pc:spChg chg="mod ord">
          <ac:chgData name="Reimann, Dr. René" userId="fad4d770-7190-4087-ac28-83a856e5b55d" providerId="ADAL" clId="{34AF3544-4D97-447D-BEE1-E5E7006565EA}" dt="2024-10-07T15:30:07.233" v="7106"/>
          <ac:spMkLst>
            <pc:docMk/>
            <pc:sldMk cId="2647956761" sldId="4715"/>
            <ac:spMk id="3" creationId="{FFE715A2-29A8-4A03-99C3-17FE47C4FC77}"/>
          </ac:spMkLst>
        </pc:spChg>
        <pc:spChg chg="mod ord">
          <ac:chgData name="Reimann, Dr. René" userId="fad4d770-7190-4087-ac28-83a856e5b55d" providerId="ADAL" clId="{34AF3544-4D97-447D-BEE1-E5E7006565EA}" dt="2024-10-07T15:30:07.233" v="7108"/>
          <ac:spMkLst>
            <pc:docMk/>
            <pc:sldMk cId="2647956761" sldId="4715"/>
            <ac:spMk id="5" creationId="{D62B0F32-D663-4C27-AA5C-F15328CB5BA6}"/>
          </ac:spMkLst>
        </pc:spChg>
        <pc:spChg chg="add mod ord">
          <ac:chgData name="Reimann, Dr. René" userId="fad4d770-7190-4087-ac28-83a856e5b55d" providerId="ADAL" clId="{34AF3544-4D97-447D-BEE1-E5E7006565EA}" dt="2024-10-07T15:30:07.233" v="7112"/>
          <ac:spMkLst>
            <pc:docMk/>
            <pc:sldMk cId="2647956761" sldId="4715"/>
            <ac:spMk id="7" creationId="{4AFEA4C2-9630-EA93-8B1D-AD6C575A37E6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3" creationId="{85A10415-1FA5-E065-0EED-AA240DFF388B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4" creationId="{2BDA1035-7F9B-B817-B2C4-0D3ECE2EC426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5" creationId="{9B0C4615-2A01-E075-D9D9-BE3182D829B9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6" creationId="{E8FB799D-78AC-FCB5-42F2-DD79EC3AB886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7" creationId="{BD9110D8-7162-3AD2-1CA9-845E61B0530C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8" creationId="{6822E769-AB7A-B1A2-D47E-CF9FAE9A39AA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19" creationId="{6367FE77-24B2-ECC9-93C9-1AED8ED9B8CD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20" creationId="{A8AC6BEE-E1F9-E1C7-36A9-69B0F9C65AEE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21" creationId="{8A25F393-30AE-5BF5-5BDB-185FE5C31C16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22" creationId="{87A2BC1B-1AA6-8E2B-2DEB-27A94596A03E}"/>
          </ac:spMkLst>
        </pc:spChg>
        <pc:spChg chg="mod">
          <ac:chgData name="Reimann, Dr. René" userId="fad4d770-7190-4087-ac28-83a856e5b55d" providerId="ADAL" clId="{34AF3544-4D97-447D-BEE1-E5E7006565EA}" dt="2024-10-07T15:30:07.145" v="7100"/>
          <ac:spMkLst>
            <pc:docMk/>
            <pc:sldMk cId="2647956761" sldId="4715"/>
            <ac:spMk id="23" creationId="{690F32F2-9280-47BB-2C84-8D2A51B69272}"/>
          </ac:spMkLst>
        </pc:spChg>
        <pc:grpChg chg="add mod ord">
          <ac:chgData name="Reimann, Dr. René" userId="fad4d770-7190-4087-ac28-83a856e5b55d" providerId="ADAL" clId="{34AF3544-4D97-447D-BEE1-E5E7006565EA}" dt="2024-10-07T15:30:07.243" v="7116"/>
          <ac:grpSpMkLst>
            <pc:docMk/>
            <pc:sldMk cId="2647956761" sldId="4715"/>
            <ac:grpSpMk id="9" creationId="{DF7F6608-ED66-46AE-3382-C5654B9ACC63}"/>
          </ac:grpSpMkLst>
        </pc:grpChg>
        <pc:grpChg chg="mod">
          <ac:chgData name="Reimann, Dr. René" userId="fad4d770-7190-4087-ac28-83a856e5b55d" providerId="ADAL" clId="{34AF3544-4D97-447D-BEE1-E5E7006565EA}" dt="2024-10-07T15:30:07.145" v="7100"/>
          <ac:grpSpMkLst>
            <pc:docMk/>
            <pc:sldMk cId="2647956761" sldId="4715"/>
            <ac:grpSpMk id="11" creationId="{EAC6BAF6-FCC6-DA61-0FFE-EF9C23E7127E}"/>
          </ac:grpSpMkLst>
        </pc:grpChg>
        <pc:grpChg chg="mod">
          <ac:chgData name="Reimann, Dr. René" userId="fad4d770-7190-4087-ac28-83a856e5b55d" providerId="ADAL" clId="{34AF3544-4D97-447D-BEE1-E5E7006565EA}" dt="2024-10-07T15:30:07.145" v="7100"/>
          <ac:grpSpMkLst>
            <pc:docMk/>
            <pc:sldMk cId="2647956761" sldId="4715"/>
            <ac:grpSpMk id="12" creationId="{408A9CD3-6E3D-5B99-42EA-3DDB67050FBB}"/>
          </ac:grpSpMkLst>
        </pc:grpChg>
        <pc:picChg chg="mod ord">
          <ac:chgData name="Reimann, Dr. René" userId="fad4d770-7190-4087-ac28-83a856e5b55d" providerId="ADAL" clId="{34AF3544-4D97-447D-BEE1-E5E7006565EA}" dt="2024-10-07T15:30:07.243" v="7118"/>
          <ac:picMkLst>
            <pc:docMk/>
            <pc:sldMk cId="2647956761" sldId="4715"/>
            <ac:picMk id="4" creationId="{438BB921-212B-8478-D59B-F335776AF4C8}"/>
          </ac:picMkLst>
        </pc:picChg>
        <pc:picChg chg="mod ord">
          <ac:chgData name="Reimann, Dr. René" userId="fad4d770-7190-4087-ac28-83a856e5b55d" providerId="ADAL" clId="{34AF3544-4D97-447D-BEE1-E5E7006565EA}" dt="2024-10-07T15:30:07.233" v="7110"/>
          <ac:picMkLst>
            <pc:docMk/>
            <pc:sldMk cId="2647956761" sldId="4715"/>
            <ac:picMk id="6" creationId="{1755631D-7A4E-2826-E2B3-6D43FDF6C3B0}"/>
          </ac:picMkLst>
        </pc:picChg>
        <pc:picChg chg="add mod ord">
          <ac:chgData name="Reimann, Dr. René" userId="fad4d770-7190-4087-ac28-83a856e5b55d" providerId="ADAL" clId="{34AF3544-4D97-447D-BEE1-E5E7006565EA}" dt="2024-10-07T15:30:07.243" v="7114"/>
          <ac:picMkLst>
            <pc:docMk/>
            <pc:sldMk cId="2647956761" sldId="4715"/>
            <ac:picMk id="8" creationId="{8101786F-B247-C649-9504-892CA16D4B6E}"/>
          </ac:picMkLst>
        </pc:picChg>
        <pc:picChg chg="mod">
          <ac:chgData name="Reimann, Dr. René" userId="fad4d770-7190-4087-ac28-83a856e5b55d" providerId="ADAL" clId="{34AF3544-4D97-447D-BEE1-E5E7006565EA}" dt="2024-10-07T15:30:07.145" v="7100"/>
          <ac:picMkLst>
            <pc:docMk/>
            <pc:sldMk cId="2647956761" sldId="4715"/>
            <ac:picMk id="10" creationId="{600F6B40-423A-0784-A54B-7F2E2043A9A7}"/>
          </ac:picMkLst>
        </pc:picChg>
      </pc:sldChg>
      <pc:sldChg chg="modSp add del modAnim">
        <pc:chgData name="Reimann, Dr. René" userId="fad4d770-7190-4087-ac28-83a856e5b55d" providerId="ADAL" clId="{34AF3544-4D97-447D-BEE1-E5E7006565EA}" dt="2024-10-07T15:30:13.609" v="9323" actId="2696"/>
        <pc:sldMkLst>
          <pc:docMk/>
          <pc:sldMk cId="464598189" sldId="4716"/>
        </pc:sldMkLst>
        <pc:spChg chg="mod">
          <ac:chgData name="Reimann, Dr. René" userId="fad4d770-7190-4087-ac28-83a856e5b55d" providerId="ADAL" clId="{34AF3544-4D97-447D-BEE1-E5E7006565EA}" dt="2024-10-07T15:30:12.739" v="8953"/>
          <ac:spMkLst>
            <pc:docMk/>
            <pc:sldMk cId="464598189" sldId="4716"/>
            <ac:spMk id="3" creationId="{DB9568D6-38CF-4D11-82EB-17F1D5F02FA4}"/>
          </ac:spMkLst>
        </pc:spChg>
      </pc:sldChg>
      <pc:sldChg chg="delSp modSp add del mod modTransition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3814537435" sldId="4717"/>
        </pc:sldMkLst>
        <pc:spChg chg="mod ord">
          <ac:chgData name="Reimann, Dr. René" userId="fad4d770-7190-4087-ac28-83a856e5b55d" providerId="ADAL" clId="{34AF3544-4D97-447D-BEE1-E5E7006565EA}" dt="2024-10-07T15:30:09.343" v="7764"/>
          <ac:spMkLst>
            <pc:docMk/>
            <pc:sldMk cId="3814537435" sldId="4717"/>
            <ac:spMk id="2" creationId="{905D6CB0-BAB4-4AB1-A693-3B0482E27DC8}"/>
          </ac:spMkLst>
        </pc:spChg>
        <pc:spChg chg="mod ord">
          <ac:chgData name="Reimann, Dr. René" userId="fad4d770-7190-4087-ac28-83a856e5b55d" providerId="ADAL" clId="{34AF3544-4D97-447D-BEE1-E5E7006565EA}" dt="2024-10-07T15:30:09.343" v="7766"/>
          <ac:spMkLst>
            <pc:docMk/>
            <pc:sldMk cId="3814537435" sldId="4717"/>
            <ac:spMk id="3" creationId="{DB9568D6-38CF-4D11-82EB-17F1D5F02FA4}"/>
          </ac:spMkLst>
        </pc:spChg>
        <pc:spChg chg="mod ord">
          <ac:chgData name="Reimann, Dr. René" userId="fad4d770-7190-4087-ac28-83a856e5b55d" providerId="ADAL" clId="{34AF3544-4D97-447D-BEE1-E5E7006565EA}" dt="2024-10-07T15:30:09.343" v="7768"/>
          <ac:spMkLst>
            <pc:docMk/>
            <pc:sldMk cId="3814537435" sldId="4717"/>
            <ac:spMk id="5" creationId="{494B0429-48D2-4151-A553-B9249CA5282A}"/>
          </ac:spMkLst>
        </pc:spChg>
        <pc:spChg chg="del">
          <ac:chgData name="Reimann, Dr. René" userId="fad4d770-7190-4087-ac28-83a856e5b55d" providerId="ADAL" clId="{34AF3544-4D97-447D-BEE1-E5E7006565EA}" dt="2024-10-07T15:30:08.193" v="7334"/>
          <ac:spMkLst>
            <pc:docMk/>
            <pc:sldMk cId="3814537435" sldId="4717"/>
            <ac:spMk id="7" creationId="{9E1C178D-81AA-4835-80A3-3A02A4918CEA}"/>
          </ac:spMkLst>
        </pc:spChg>
        <pc:spChg chg="mod ord">
          <ac:chgData name="Reimann, Dr. René" userId="fad4d770-7190-4087-ac28-83a856e5b55d" providerId="ADAL" clId="{34AF3544-4D97-447D-BEE1-E5E7006565EA}" dt="2024-10-07T15:30:09.343" v="7772"/>
          <ac:spMkLst>
            <pc:docMk/>
            <pc:sldMk cId="3814537435" sldId="4717"/>
            <ac:spMk id="10" creationId="{B4524809-A60C-462B-BD37-CDAAFE69E7A3}"/>
          </ac:spMkLst>
        </pc:spChg>
        <pc:picChg chg="mod ord">
          <ac:chgData name="Reimann, Dr. René" userId="fad4d770-7190-4087-ac28-83a856e5b55d" providerId="ADAL" clId="{34AF3544-4D97-447D-BEE1-E5E7006565EA}" dt="2024-10-07T15:30:09.343" v="7770"/>
          <ac:picMkLst>
            <pc:docMk/>
            <pc:sldMk cId="3814537435" sldId="4717"/>
            <ac:picMk id="6" creationId="{5017423F-2C50-4C44-A096-95A0DF65587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2280748270" sldId="4718"/>
        </pc:sldMkLst>
        <pc:spChg chg="mod ord">
          <ac:chgData name="Reimann, Dr. René" userId="fad4d770-7190-4087-ac28-83a856e5b55d" providerId="ADAL" clId="{34AF3544-4D97-447D-BEE1-E5E7006565EA}" dt="2024-10-07T15:30:10.843" v="8277"/>
          <ac:spMkLst>
            <pc:docMk/>
            <pc:sldMk cId="2280748270" sldId="4718"/>
            <ac:spMk id="2" creationId="{905D6CB0-BAB4-4AB1-A693-3B0482E27DC8}"/>
          </ac:spMkLst>
        </pc:spChg>
        <pc:spChg chg="mod ord">
          <ac:chgData name="Reimann, Dr. René" userId="fad4d770-7190-4087-ac28-83a856e5b55d" providerId="ADAL" clId="{34AF3544-4D97-447D-BEE1-E5E7006565EA}" dt="2024-10-07T15:30:10.853" v="8279"/>
          <ac:spMkLst>
            <pc:docMk/>
            <pc:sldMk cId="2280748270" sldId="4718"/>
            <ac:spMk id="3" creationId="{DB9568D6-38CF-4D11-82EB-17F1D5F02FA4}"/>
          </ac:spMkLst>
        </pc:spChg>
        <pc:spChg chg="add mod ord">
          <ac:chgData name="Reimann, Dr. René" userId="fad4d770-7190-4087-ac28-83a856e5b55d" providerId="ADAL" clId="{34AF3544-4D97-447D-BEE1-E5E7006565EA}" dt="2024-10-07T15:30:10.863" v="8301"/>
          <ac:spMkLst>
            <pc:docMk/>
            <pc:sldMk cId="2280748270" sldId="4718"/>
            <ac:spMk id="4" creationId="{8444A511-8286-1086-8131-552710C6DF5A}"/>
          </ac:spMkLst>
        </pc:spChg>
        <pc:spChg chg="mod ord">
          <ac:chgData name="Reimann, Dr. René" userId="fad4d770-7190-4087-ac28-83a856e5b55d" providerId="ADAL" clId="{34AF3544-4D97-447D-BEE1-E5E7006565EA}" dt="2024-10-07T15:30:10.853" v="8281"/>
          <ac:spMkLst>
            <pc:docMk/>
            <pc:sldMk cId="2280748270" sldId="4718"/>
            <ac:spMk id="5" creationId="{494B0429-48D2-4151-A553-B9249CA5282A}"/>
          </ac:spMkLst>
        </pc:spChg>
        <pc:spChg chg="add mod ord">
          <ac:chgData name="Reimann, Dr. René" userId="fad4d770-7190-4087-ac28-83a856e5b55d" providerId="ADAL" clId="{34AF3544-4D97-447D-BEE1-E5E7006565EA}" dt="2024-10-07T15:30:10.863" v="8299"/>
          <ac:spMkLst>
            <pc:docMk/>
            <pc:sldMk cId="2280748270" sldId="4718"/>
            <ac:spMk id="7" creationId="{9009DB23-1D6C-AF16-D8AC-26BAD9472184}"/>
          </ac:spMkLst>
        </pc:spChg>
        <pc:spChg chg="add mod ord">
          <ac:chgData name="Reimann, Dr. René" userId="fad4d770-7190-4087-ac28-83a856e5b55d" providerId="ADAL" clId="{34AF3544-4D97-447D-BEE1-E5E7006565EA}" dt="2024-10-07T15:30:10.863" v="8295"/>
          <ac:spMkLst>
            <pc:docMk/>
            <pc:sldMk cId="2280748270" sldId="4718"/>
            <ac:spMk id="8" creationId="{2124D8F6-6D78-03BA-7F79-93104BA804D7}"/>
          </ac:spMkLst>
        </pc:spChg>
        <pc:spChg chg="add mod ord">
          <ac:chgData name="Reimann, Dr. René" userId="fad4d770-7190-4087-ac28-83a856e5b55d" providerId="ADAL" clId="{34AF3544-4D97-447D-BEE1-E5E7006565EA}" dt="2024-10-07T15:30:10.863" v="8293"/>
          <ac:spMkLst>
            <pc:docMk/>
            <pc:sldMk cId="2280748270" sldId="4718"/>
            <ac:spMk id="9" creationId="{DDE56F31-16FE-D60A-7D3A-15F75680675B}"/>
          </ac:spMkLst>
        </pc:spChg>
        <pc:spChg chg="mod ord">
          <ac:chgData name="Reimann, Dr. René" userId="fad4d770-7190-4087-ac28-83a856e5b55d" providerId="ADAL" clId="{34AF3544-4D97-447D-BEE1-E5E7006565EA}" dt="2024-10-07T15:30:10.853" v="8285"/>
          <ac:spMkLst>
            <pc:docMk/>
            <pc:sldMk cId="2280748270" sldId="4718"/>
            <ac:spMk id="10" creationId="{B4524809-A60C-462B-BD37-CDAAFE69E7A3}"/>
          </ac:spMkLst>
        </pc:spChg>
        <pc:spChg chg="add mod ord">
          <ac:chgData name="Reimann, Dr. René" userId="fad4d770-7190-4087-ac28-83a856e5b55d" providerId="ADAL" clId="{34AF3544-4D97-447D-BEE1-E5E7006565EA}" dt="2024-10-07T15:30:10.853" v="8291"/>
          <ac:spMkLst>
            <pc:docMk/>
            <pc:sldMk cId="2280748270" sldId="4718"/>
            <ac:spMk id="11" creationId="{7597297F-DD9E-C534-02A5-FB105DBE828A}"/>
          </ac:spMkLst>
        </pc:spChg>
        <pc:spChg chg="add mod ord">
          <ac:chgData name="Reimann, Dr. René" userId="fad4d770-7190-4087-ac28-83a856e5b55d" providerId="ADAL" clId="{34AF3544-4D97-447D-BEE1-E5E7006565EA}" dt="2024-10-07T15:30:10.853" v="8289"/>
          <ac:spMkLst>
            <pc:docMk/>
            <pc:sldMk cId="2280748270" sldId="4718"/>
            <ac:spMk id="12" creationId="{6BD58CA3-550D-1ACE-5400-3F6ED29DE71E}"/>
          </ac:spMkLst>
        </pc:spChg>
        <pc:spChg chg="add mod ord">
          <ac:chgData name="Reimann, Dr. René" userId="fad4d770-7190-4087-ac28-83a856e5b55d" providerId="ADAL" clId="{34AF3544-4D97-447D-BEE1-E5E7006565EA}" dt="2024-10-07T15:30:10.853" v="8287"/>
          <ac:spMkLst>
            <pc:docMk/>
            <pc:sldMk cId="2280748270" sldId="4718"/>
            <ac:spMk id="13" creationId="{6228E9C2-9F11-A934-B1A1-C6B08E4208A6}"/>
          </ac:spMkLst>
        </pc:spChg>
        <pc:spChg chg="add mod ord">
          <ac:chgData name="Reimann, Dr. René" userId="fad4d770-7190-4087-ac28-83a856e5b55d" providerId="ADAL" clId="{34AF3544-4D97-447D-BEE1-E5E7006565EA}" dt="2024-10-07T15:30:10.863" v="8297"/>
          <ac:spMkLst>
            <pc:docMk/>
            <pc:sldMk cId="2280748270" sldId="4718"/>
            <ac:spMk id="14" creationId="{AD9CDD4B-1CD6-4A6E-9E2B-E1DD2B1263DE}"/>
          </ac:spMkLst>
        </pc:spChg>
        <pc:picChg chg="mod ord">
          <ac:chgData name="Reimann, Dr. René" userId="fad4d770-7190-4087-ac28-83a856e5b55d" providerId="ADAL" clId="{34AF3544-4D97-447D-BEE1-E5E7006565EA}" dt="2024-10-07T15:30:10.853" v="8283"/>
          <ac:picMkLst>
            <pc:docMk/>
            <pc:sldMk cId="2280748270" sldId="4718"/>
            <ac:picMk id="6" creationId="{5017423F-2C50-4C44-A096-95A0DF65587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3175339276" sldId="4719"/>
        </pc:sldMkLst>
        <pc:spChg chg="mod ord">
          <ac:chgData name="Reimann, Dr. René" userId="fad4d770-7190-4087-ac28-83a856e5b55d" providerId="ADAL" clId="{34AF3544-4D97-447D-BEE1-E5E7006565EA}" dt="2024-10-07T15:30:12.699" v="8923"/>
          <ac:spMkLst>
            <pc:docMk/>
            <pc:sldMk cId="3175339276" sldId="4719"/>
            <ac:spMk id="2" creationId="{905D6CB0-BAB4-4AB1-A693-3B0482E27DC8}"/>
          </ac:spMkLst>
        </pc:spChg>
        <pc:spChg chg="mod ord">
          <ac:chgData name="Reimann, Dr. René" userId="fad4d770-7190-4087-ac28-83a856e5b55d" providerId="ADAL" clId="{34AF3544-4D97-447D-BEE1-E5E7006565EA}" dt="2024-10-07T15:30:12.699" v="8925"/>
          <ac:spMkLst>
            <pc:docMk/>
            <pc:sldMk cId="3175339276" sldId="4719"/>
            <ac:spMk id="3" creationId="{DB9568D6-38CF-4D11-82EB-17F1D5F02FA4}"/>
          </ac:spMkLst>
        </pc:spChg>
        <pc:spChg chg="mod ord">
          <ac:chgData name="Reimann, Dr. René" userId="fad4d770-7190-4087-ac28-83a856e5b55d" providerId="ADAL" clId="{34AF3544-4D97-447D-BEE1-E5E7006565EA}" dt="2024-10-07T15:30:12.719" v="8949"/>
          <ac:spMkLst>
            <pc:docMk/>
            <pc:sldMk cId="3175339276" sldId="4719"/>
            <ac:spMk id="4" creationId="{8444A511-8286-1086-8131-552710C6DF5A}"/>
          </ac:spMkLst>
        </pc:spChg>
        <pc:spChg chg="mod ord">
          <ac:chgData name="Reimann, Dr. René" userId="fad4d770-7190-4087-ac28-83a856e5b55d" providerId="ADAL" clId="{34AF3544-4D97-447D-BEE1-E5E7006565EA}" dt="2024-10-07T15:30:12.699" v="8927"/>
          <ac:spMkLst>
            <pc:docMk/>
            <pc:sldMk cId="3175339276" sldId="4719"/>
            <ac:spMk id="5" creationId="{494B0429-48D2-4151-A553-B9249CA5282A}"/>
          </ac:spMkLst>
        </pc:spChg>
        <pc:spChg chg="mod ord">
          <ac:chgData name="Reimann, Dr. René" userId="fad4d770-7190-4087-ac28-83a856e5b55d" providerId="ADAL" clId="{34AF3544-4D97-447D-BEE1-E5E7006565EA}" dt="2024-10-07T15:30:12.719" v="8947"/>
          <ac:spMkLst>
            <pc:docMk/>
            <pc:sldMk cId="3175339276" sldId="4719"/>
            <ac:spMk id="7" creationId="{9009DB23-1D6C-AF16-D8AC-26BAD9472184}"/>
          </ac:spMkLst>
        </pc:spChg>
        <pc:spChg chg="mod ord">
          <ac:chgData name="Reimann, Dr. René" userId="fad4d770-7190-4087-ac28-83a856e5b55d" providerId="ADAL" clId="{34AF3544-4D97-447D-BEE1-E5E7006565EA}" dt="2024-10-07T15:30:12.709" v="8943"/>
          <ac:spMkLst>
            <pc:docMk/>
            <pc:sldMk cId="3175339276" sldId="4719"/>
            <ac:spMk id="8" creationId="{2124D8F6-6D78-03BA-7F79-93104BA804D7}"/>
          </ac:spMkLst>
        </pc:spChg>
        <pc:spChg chg="mod ord">
          <ac:chgData name="Reimann, Dr. René" userId="fad4d770-7190-4087-ac28-83a856e5b55d" providerId="ADAL" clId="{34AF3544-4D97-447D-BEE1-E5E7006565EA}" dt="2024-10-07T15:30:12.709" v="8941"/>
          <ac:spMkLst>
            <pc:docMk/>
            <pc:sldMk cId="3175339276" sldId="4719"/>
            <ac:spMk id="9" creationId="{DDE56F31-16FE-D60A-7D3A-15F75680675B}"/>
          </ac:spMkLst>
        </pc:spChg>
        <pc:spChg chg="mod ord">
          <ac:chgData name="Reimann, Dr. René" userId="fad4d770-7190-4087-ac28-83a856e5b55d" providerId="ADAL" clId="{34AF3544-4D97-447D-BEE1-E5E7006565EA}" dt="2024-10-07T15:30:12.709" v="8933"/>
          <ac:spMkLst>
            <pc:docMk/>
            <pc:sldMk cId="3175339276" sldId="4719"/>
            <ac:spMk id="10" creationId="{B4524809-A60C-462B-BD37-CDAAFE69E7A3}"/>
          </ac:spMkLst>
        </pc:spChg>
        <pc:spChg chg="mod ord">
          <ac:chgData name="Reimann, Dr. René" userId="fad4d770-7190-4087-ac28-83a856e5b55d" providerId="ADAL" clId="{34AF3544-4D97-447D-BEE1-E5E7006565EA}" dt="2024-10-07T15:30:12.709" v="8939"/>
          <ac:spMkLst>
            <pc:docMk/>
            <pc:sldMk cId="3175339276" sldId="4719"/>
            <ac:spMk id="11" creationId="{7597297F-DD9E-C534-02A5-FB105DBE828A}"/>
          </ac:spMkLst>
        </pc:spChg>
        <pc:spChg chg="mod ord">
          <ac:chgData name="Reimann, Dr. René" userId="fad4d770-7190-4087-ac28-83a856e5b55d" providerId="ADAL" clId="{34AF3544-4D97-447D-BEE1-E5E7006565EA}" dt="2024-10-07T15:30:12.709" v="8937"/>
          <ac:spMkLst>
            <pc:docMk/>
            <pc:sldMk cId="3175339276" sldId="4719"/>
            <ac:spMk id="12" creationId="{6BD58CA3-550D-1ACE-5400-3F6ED29DE71E}"/>
          </ac:spMkLst>
        </pc:spChg>
        <pc:spChg chg="mod ord">
          <ac:chgData name="Reimann, Dr. René" userId="fad4d770-7190-4087-ac28-83a856e5b55d" providerId="ADAL" clId="{34AF3544-4D97-447D-BEE1-E5E7006565EA}" dt="2024-10-07T15:30:12.709" v="8935"/>
          <ac:spMkLst>
            <pc:docMk/>
            <pc:sldMk cId="3175339276" sldId="4719"/>
            <ac:spMk id="13" creationId="{6228E9C2-9F11-A934-B1A1-C6B08E4208A6}"/>
          </ac:spMkLst>
        </pc:spChg>
        <pc:spChg chg="mod ord">
          <ac:chgData name="Reimann, Dr. René" userId="fad4d770-7190-4087-ac28-83a856e5b55d" providerId="ADAL" clId="{34AF3544-4D97-447D-BEE1-E5E7006565EA}" dt="2024-10-07T15:30:12.709" v="8945"/>
          <ac:spMkLst>
            <pc:docMk/>
            <pc:sldMk cId="3175339276" sldId="4719"/>
            <ac:spMk id="14" creationId="{AD9CDD4B-1CD6-4A6E-9E2B-E1DD2B1263DE}"/>
          </ac:spMkLst>
        </pc:spChg>
        <pc:picChg chg="mod ord">
          <ac:chgData name="Reimann, Dr. René" userId="fad4d770-7190-4087-ac28-83a856e5b55d" providerId="ADAL" clId="{34AF3544-4D97-447D-BEE1-E5E7006565EA}" dt="2024-10-07T15:30:12.699" v="8929"/>
          <ac:picMkLst>
            <pc:docMk/>
            <pc:sldMk cId="3175339276" sldId="4719"/>
            <ac:picMk id="6" creationId="{5017423F-2C50-4C44-A096-95A0DF65587F}"/>
          </ac:picMkLst>
        </pc:picChg>
        <pc:picChg chg="add mod ord">
          <ac:chgData name="Reimann, Dr. René" userId="fad4d770-7190-4087-ac28-83a856e5b55d" providerId="ADAL" clId="{34AF3544-4D97-447D-BEE1-E5E7006565EA}" dt="2024-10-07T15:30:12.709" v="8931"/>
          <ac:picMkLst>
            <pc:docMk/>
            <pc:sldMk cId="3175339276" sldId="4719"/>
            <ac:picMk id="15" creationId="{7F4BA28A-6C21-8433-D9B9-5DB5DFBC4574}"/>
          </ac:picMkLst>
        </pc:picChg>
      </pc:sldChg>
      <pc:sldChg chg="modSp add del mod modTransition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180779268" sldId="4720"/>
        </pc:sldMkLst>
        <pc:spChg chg="mod ord">
          <ac:chgData name="Reimann, Dr. René" userId="fad4d770-7190-4087-ac28-83a856e5b55d" providerId="ADAL" clId="{34AF3544-4D97-447D-BEE1-E5E7006565EA}" dt="2024-10-07T15:30:13.579" v="9296"/>
          <ac:spMkLst>
            <pc:docMk/>
            <pc:sldMk cId="180779268" sldId="4720"/>
            <ac:spMk id="2" creationId="{905D6CB0-BAB4-4AB1-A693-3B0482E27DC8}"/>
          </ac:spMkLst>
        </pc:spChg>
        <pc:spChg chg="mod ord">
          <ac:chgData name="Reimann, Dr. René" userId="fad4d770-7190-4087-ac28-83a856e5b55d" providerId="ADAL" clId="{34AF3544-4D97-447D-BEE1-E5E7006565EA}" dt="2024-10-07T15:30:13.579" v="9298"/>
          <ac:spMkLst>
            <pc:docMk/>
            <pc:sldMk cId="180779268" sldId="4720"/>
            <ac:spMk id="3" creationId="{DB9568D6-38CF-4D11-82EB-17F1D5F02FA4}"/>
          </ac:spMkLst>
        </pc:spChg>
        <pc:spChg chg="mod ord">
          <ac:chgData name="Reimann, Dr. René" userId="fad4d770-7190-4087-ac28-83a856e5b55d" providerId="ADAL" clId="{34AF3544-4D97-447D-BEE1-E5E7006565EA}" dt="2024-10-07T15:30:13.599" v="9322"/>
          <ac:spMkLst>
            <pc:docMk/>
            <pc:sldMk cId="180779268" sldId="4720"/>
            <ac:spMk id="4" creationId="{8444A511-8286-1086-8131-552710C6DF5A}"/>
          </ac:spMkLst>
        </pc:spChg>
        <pc:spChg chg="mod ord">
          <ac:chgData name="Reimann, Dr. René" userId="fad4d770-7190-4087-ac28-83a856e5b55d" providerId="ADAL" clId="{34AF3544-4D97-447D-BEE1-E5E7006565EA}" dt="2024-10-07T15:30:13.579" v="9300"/>
          <ac:spMkLst>
            <pc:docMk/>
            <pc:sldMk cId="180779268" sldId="4720"/>
            <ac:spMk id="5" creationId="{494B0429-48D2-4151-A553-B9249CA5282A}"/>
          </ac:spMkLst>
        </pc:spChg>
        <pc:spChg chg="mod ord">
          <ac:chgData name="Reimann, Dr. René" userId="fad4d770-7190-4087-ac28-83a856e5b55d" providerId="ADAL" clId="{34AF3544-4D97-447D-BEE1-E5E7006565EA}" dt="2024-10-07T15:30:13.599" v="9320"/>
          <ac:spMkLst>
            <pc:docMk/>
            <pc:sldMk cId="180779268" sldId="4720"/>
            <ac:spMk id="7" creationId="{9009DB23-1D6C-AF16-D8AC-26BAD9472184}"/>
          </ac:spMkLst>
        </pc:spChg>
        <pc:spChg chg="mod ord">
          <ac:chgData name="Reimann, Dr. René" userId="fad4d770-7190-4087-ac28-83a856e5b55d" providerId="ADAL" clId="{34AF3544-4D97-447D-BEE1-E5E7006565EA}" dt="2024-10-07T15:30:13.589" v="9316"/>
          <ac:spMkLst>
            <pc:docMk/>
            <pc:sldMk cId="180779268" sldId="4720"/>
            <ac:spMk id="8" creationId="{2124D8F6-6D78-03BA-7F79-93104BA804D7}"/>
          </ac:spMkLst>
        </pc:spChg>
        <pc:spChg chg="mod ord">
          <ac:chgData name="Reimann, Dr. René" userId="fad4d770-7190-4087-ac28-83a856e5b55d" providerId="ADAL" clId="{34AF3544-4D97-447D-BEE1-E5E7006565EA}" dt="2024-10-07T15:30:13.589" v="9314"/>
          <ac:spMkLst>
            <pc:docMk/>
            <pc:sldMk cId="180779268" sldId="4720"/>
            <ac:spMk id="9" creationId="{DDE56F31-16FE-D60A-7D3A-15F75680675B}"/>
          </ac:spMkLst>
        </pc:spChg>
        <pc:spChg chg="mod ord">
          <ac:chgData name="Reimann, Dr. René" userId="fad4d770-7190-4087-ac28-83a856e5b55d" providerId="ADAL" clId="{34AF3544-4D97-447D-BEE1-E5E7006565EA}" dt="2024-10-07T15:30:13.589" v="9306"/>
          <ac:spMkLst>
            <pc:docMk/>
            <pc:sldMk cId="180779268" sldId="4720"/>
            <ac:spMk id="10" creationId="{B4524809-A60C-462B-BD37-CDAAFE69E7A3}"/>
          </ac:spMkLst>
        </pc:spChg>
        <pc:spChg chg="mod ord">
          <ac:chgData name="Reimann, Dr. René" userId="fad4d770-7190-4087-ac28-83a856e5b55d" providerId="ADAL" clId="{34AF3544-4D97-447D-BEE1-E5E7006565EA}" dt="2024-10-07T15:30:13.589" v="9312"/>
          <ac:spMkLst>
            <pc:docMk/>
            <pc:sldMk cId="180779268" sldId="4720"/>
            <ac:spMk id="11" creationId="{7597297F-DD9E-C534-02A5-FB105DBE828A}"/>
          </ac:spMkLst>
        </pc:spChg>
        <pc:spChg chg="mod ord">
          <ac:chgData name="Reimann, Dr. René" userId="fad4d770-7190-4087-ac28-83a856e5b55d" providerId="ADAL" clId="{34AF3544-4D97-447D-BEE1-E5E7006565EA}" dt="2024-10-07T15:30:13.589" v="9310"/>
          <ac:spMkLst>
            <pc:docMk/>
            <pc:sldMk cId="180779268" sldId="4720"/>
            <ac:spMk id="12" creationId="{6BD58CA3-550D-1ACE-5400-3F6ED29DE71E}"/>
          </ac:spMkLst>
        </pc:spChg>
        <pc:spChg chg="mod ord">
          <ac:chgData name="Reimann, Dr. René" userId="fad4d770-7190-4087-ac28-83a856e5b55d" providerId="ADAL" clId="{34AF3544-4D97-447D-BEE1-E5E7006565EA}" dt="2024-10-07T15:30:13.589" v="9308"/>
          <ac:spMkLst>
            <pc:docMk/>
            <pc:sldMk cId="180779268" sldId="4720"/>
            <ac:spMk id="13" creationId="{6228E9C2-9F11-A934-B1A1-C6B08E4208A6}"/>
          </ac:spMkLst>
        </pc:spChg>
        <pc:spChg chg="mod ord">
          <ac:chgData name="Reimann, Dr. René" userId="fad4d770-7190-4087-ac28-83a856e5b55d" providerId="ADAL" clId="{34AF3544-4D97-447D-BEE1-E5E7006565EA}" dt="2024-10-07T15:30:13.589" v="9318"/>
          <ac:spMkLst>
            <pc:docMk/>
            <pc:sldMk cId="180779268" sldId="4720"/>
            <ac:spMk id="14" creationId="{AD9CDD4B-1CD6-4A6E-9E2B-E1DD2B1263DE}"/>
          </ac:spMkLst>
        </pc:spChg>
        <pc:picChg chg="mod ord">
          <ac:chgData name="Reimann, Dr. René" userId="fad4d770-7190-4087-ac28-83a856e5b55d" providerId="ADAL" clId="{34AF3544-4D97-447D-BEE1-E5E7006565EA}" dt="2024-10-07T15:30:13.579" v="9302"/>
          <ac:picMkLst>
            <pc:docMk/>
            <pc:sldMk cId="180779268" sldId="4720"/>
            <ac:picMk id="6" creationId="{5017423F-2C50-4C44-A096-95A0DF65587F}"/>
          </ac:picMkLst>
        </pc:picChg>
        <pc:picChg chg="mod ord">
          <ac:chgData name="Reimann, Dr. René" userId="fad4d770-7190-4087-ac28-83a856e5b55d" providerId="ADAL" clId="{34AF3544-4D97-447D-BEE1-E5E7006565EA}" dt="2024-10-07T15:30:13.579" v="9304"/>
          <ac:picMkLst>
            <pc:docMk/>
            <pc:sldMk cId="180779268" sldId="4720"/>
            <ac:picMk id="15" creationId="{7F4BA28A-6C21-8433-D9B9-5DB5DFBC4574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0:14.409" v="9492" actId="2696"/>
        <pc:sldMkLst>
          <pc:docMk/>
          <pc:sldMk cId="3027079313" sldId="4721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1401164718" sldId="4722"/>
        </pc:sldMkLst>
        <pc:spChg chg="mod ord">
          <ac:chgData name="Reimann, Dr. René" userId="fad4d770-7190-4087-ac28-83a856e5b55d" providerId="ADAL" clId="{34AF3544-4D97-447D-BEE1-E5E7006565EA}" dt="2024-10-07T15:30:13.849" v="9353"/>
          <ac:spMkLst>
            <pc:docMk/>
            <pc:sldMk cId="1401164718" sldId="4722"/>
            <ac:spMk id="3" creationId="{059E33E5-5EE7-4C54-8B69-7AD2F750A221}"/>
          </ac:spMkLst>
        </pc:spChg>
        <pc:spChg chg="mod ord">
          <ac:chgData name="Reimann, Dr. René" userId="fad4d770-7190-4087-ac28-83a856e5b55d" providerId="ADAL" clId="{34AF3544-4D97-447D-BEE1-E5E7006565EA}" dt="2024-10-07T15:30:13.849" v="9355"/>
          <ac:spMkLst>
            <pc:docMk/>
            <pc:sldMk cId="1401164718" sldId="4722"/>
            <ac:spMk id="6" creationId="{945A0FAF-E796-E23E-31A5-5D87C246F7EE}"/>
          </ac:spMkLst>
        </pc:spChg>
        <pc:spChg chg="mod">
          <ac:chgData name="Reimann, Dr. René" userId="fad4d770-7190-4087-ac28-83a856e5b55d" providerId="ADAL" clId="{34AF3544-4D97-447D-BEE1-E5E7006565EA}" dt="2024-10-07T15:30:13.779" v="9349"/>
          <ac:spMkLst>
            <pc:docMk/>
            <pc:sldMk cId="1401164718" sldId="4722"/>
            <ac:spMk id="8" creationId="{B00CC153-7A9D-37FE-A1A0-DBC5E760FF23}"/>
          </ac:spMkLst>
        </pc:spChg>
        <pc:spChg chg="mod">
          <ac:chgData name="Reimann, Dr. René" userId="fad4d770-7190-4087-ac28-83a856e5b55d" providerId="ADAL" clId="{34AF3544-4D97-447D-BEE1-E5E7006565EA}" dt="2024-10-07T15:30:13.779" v="9349"/>
          <ac:spMkLst>
            <pc:docMk/>
            <pc:sldMk cId="1401164718" sldId="4722"/>
            <ac:spMk id="9" creationId="{4C092878-8999-95B9-BEDB-9EE46FFFDB3D}"/>
          </ac:spMkLst>
        </pc:spChg>
        <pc:spChg chg="mod ord">
          <ac:chgData name="Reimann, Dr. René" userId="fad4d770-7190-4087-ac28-83a856e5b55d" providerId="ADAL" clId="{34AF3544-4D97-447D-BEE1-E5E7006565EA}" dt="2024-10-07T15:30:13.859" v="9363"/>
          <ac:spMkLst>
            <pc:docMk/>
            <pc:sldMk cId="1401164718" sldId="4722"/>
            <ac:spMk id="28" creationId="{67982C4F-E4FF-74EC-3C66-303DEF3C877E}"/>
          </ac:spMkLst>
        </pc:spChg>
        <pc:grpChg chg="add mod ord">
          <ac:chgData name="Reimann, Dr. René" userId="fad4d770-7190-4087-ac28-83a856e5b55d" providerId="ADAL" clId="{34AF3544-4D97-447D-BEE1-E5E7006565EA}" dt="2024-10-07T15:30:13.859" v="9359"/>
          <ac:grpSpMkLst>
            <pc:docMk/>
            <pc:sldMk cId="1401164718" sldId="4722"/>
            <ac:grpSpMk id="2" creationId="{22BB912E-2E42-21AA-667B-26FB858076C5}"/>
          </ac:grpSpMkLst>
        </pc:grpChg>
        <pc:grpChg chg="mod">
          <ac:chgData name="Reimann, Dr. René" userId="fad4d770-7190-4087-ac28-83a856e5b55d" providerId="ADAL" clId="{34AF3544-4D97-447D-BEE1-E5E7006565EA}" dt="2024-10-07T15:30:13.779" v="9349"/>
          <ac:grpSpMkLst>
            <pc:docMk/>
            <pc:sldMk cId="1401164718" sldId="4722"/>
            <ac:grpSpMk id="4" creationId="{68A29D36-C45A-6754-0EC7-AC6A49ECEE1F}"/>
          </ac:grpSpMkLst>
        </pc:grpChg>
        <pc:grpChg chg="mod ord">
          <ac:chgData name="Reimann, Dr. René" userId="fad4d770-7190-4087-ac28-83a856e5b55d" providerId="ADAL" clId="{34AF3544-4D97-447D-BEE1-E5E7006565EA}" dt="2024-10-07T15:30:13.859" v="9361"/>
          <ac:grpSpMkLst>
            <pc:docMk/>
            <pc:sldMk cId="1401164718" sldId="4722"/>
            <ac:grpSpMk id="49" creationId="{DC5D60B5-87F7-2732-6C00-73F6374DBF02}"/>
          </ac:grpSpMkLst>
        </pc:grpChg>
        <pc:picChg chg="mod ord">
          <ac:chgData name="Reimann, Dr. René" userId="fad4d770-7190-4087-ac28-83a856e5b55d" providerId="ADAL" clId="{34AF3544-4D97-447D-BEE1-E5E7006565EA}" dt="2024-10-07T15:30:13.849" v="9357"/>
          <ac:picMkLst>
            <pc:docMk/>
            <pc:sldMk cId="1401164718" sldId="4722"/>
            <ac:picMk id="7" creationId="{12379485-08F6-405F-BD46-797E03936F45}"/>
          </ac:picMkLst>
        </pc:picChg>
        <pc:cxnChg chg="mod">
          <ac:chgData name="Reimann, Dr. René" userId="fad4d770-7190-4087-ac28-83a856e5b55d" providerId="ADAL" clId="{34AF3544-4D97-447D-BEE1-E5E7006565EA}" dt="2024-10-07T15:30:13.779" v="9349"/>
          <ac:cxnSpMkLst>
            <pc:docMk/>
            <pc:sldMk cId="1401164718" sldId="4722"/>
            <ac:cxnSpMk id="5" creationId="{463CB12F-B486-1528-A9EA-BB9344F16179}"/>
          </ac:cxnSpMkLst>
        </pc:cxnChg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104759488" sldId="4723"/>
        </pc:sldMkLst>
        <pc:spChg chg="mod ord">
          <ac:chgData name="Reimann, Dr. René" userId="fad4d770-7190-4087-ac28-83a856e5b55d" providerId="ADAL" clId="{34AF3544-4D97-447D-BEE1-E5E7006565EA}" dt="2024-10-07T15:30:13.939" v="9380"/>
          <ac:spMkLst>
            <pc:docMk/>
            <pc:sldMk cId="104759488" sldId="4723"/>
            <ac:spMk id="3" creationId="{059E33E5-5EE7-4C54-8B69-7AD2F750A221}"/>
          </ac:spMkLst>
        </pc:spChg>
        <pc:spChg chg="mod ord">
          <ac:chgData name="Reimann, Dr. René" userId="fad4d770-7190-4087-ac28-83a856e5b55d" providerId="ADAL" clId="{34AF3544-4D97-447D-BEE1-E5E7006565EA}" dt="2024-10-07T15:30:13.939" v="9382"/>
          <ac:spMkLst>
            <pc:docMk/>
            <pc:sldMk cId="104759488" sldId="4723"/>
            <ac:spMk id="6" creationId="{945A0FAF-E796-E23E-31A5-5D87C246F7EE}"/>
          </ac:spMkLst>
        </pc:spChg>
        <pc:spChg chg="mod">
          <ac:chgData name="Reimann, Dr. René" userId="fad4d770-7190-4087-ac28-83a856e5b55d" providerId="ADAL" clId="{34AF3544-4D97-447D-BEE1-E5E7006565EA}" dt="2024-10-07T15:30:13.899" v="9376"/>
          <ac:spMkLst>
            <pc:docMk/>
            <pc:sldMk cId="104759488" sldId="4723"/>
            <ac:spMk id="14" creationId="{4E1E571B-BE50-5FEB-1C31-0B630F8ACB31}"/>
          </ac:spMkLst>
        </pc:spChg>
        <pc:spChg chg="mod">
          <ac:chgData name="Reimann, Dr. René" userId="fad4d770-7190-4087-ac28-83a856e5b55d" providerId="ADAL" clId="{34AF3544-4D97-447D-BEE1-E5E7006565EA}" dt="2024-10-07T15:30:13.899" v="9376"/>
          <ac:spMkLst>
            <pc:docMk/>
            <pc:sldMk cId="104759488" sldId="4723"/>
            <ac:spMk id="15" creationId="{19173169-90BA-700A-DDB2-E477C4A37F2A}"/>
          </ac:spMkLst>
        </pc:spChg>
        <pc:spChg chg="mod ord">
          <ac:chgData name="Reimann, Dr. René" userId="fad4d770-7190-4087-ac28-83a856e5b55d" providerId="ADAL" clId="{34AF3544-4D97-447D-BEE1-E5E7006565EA}" dt="2024-10-07T15:30:13.949" v="9392"/>
          <ac:spMkLst>
            <pc:docMk/>
            <pc:sldMk cId="104759488" sldId="4723"/>
            <ac:spMk id="28" creationId="{67982C4F-E4FF-74EC-3C66-303DEF3C877E}"/>
          </ac:spMkLst>
        </pc:spChg>
        <pc:grpChg chg="mod ord">
          <ac:chgData name="Reimann, Dr. René" userId="fad4d770-7190-4087-ac28-83a856e5b55d" providerId="ADAL" clId="{34AF3544-4D97-447D-BEE1-E5E7006565EA}" dt="2024-10-07T15:30:13.939" v="9386"/>
          <ac:grpSpMkLst>
            <pc:docMk/>
            <pc:sldMk cId="104759488" sldId="4723"/>
            <ac:grpSpMk id="2" creationId="{22BB912E-2E42-21AA-667B-26FB858076C5}"/>
          </ac:grpSpMkLst>
        </pc:grpChg>
        <pc:grpChg chg="add mod ord">
          <ac:chgData name="Reimann, Dr. René" userId="fad4d770-7190-4087-ac28-83a856e5b55d" providerId="ADAL" clId="{34AF3544-4D97-447D-BEE1-E5E7006565EA}" dt="2024-10-07T15:30:13.949" v="9388"/>
          <ac:grpSpMkLst>
            <pc:docMk/>
            <pc:sldMk cId="104759488" sldId="4723"/>
            <ac:grpSpMk id="10" creationId="{5918F781-C7D1-FAC2-CF4E-8A9472CDFE51}"/>
          </ac:grpSpMkLst>
        </pc:grpChg>
        <pc:grpChg chg="mod">
          <ac:chgData name="Reimann, Dr. René" userId="fad4d770-7190-4087-ac28-83a856e5b55d" providerId="ADAL" clId="{34AF3544-4D97-447D-BEE1-E5E7006565EA}" dt="2024-10-07T15:30:13.899" v="9376"/>
          <ac:grpSpMkLst>
            <pc:docMk/>
            <pc:sldMk cId="104759488" sldId="4723"/>
            <ac:grpSpMk id="11" creationId="{F9540BF6-CAF7-A9B0-73BD-18B39A374C09}"/>
          </ac:grpSpMkLst>
        </pc:grpChg>
        <pc:grpChg chg="mod ord">
          <ac:chgData name="Reimann, Dr. René" userId="fad4d770-7190-4087-ac28-83a856e5b55d" providerId="ADAL" clId="{34AF3544-4D97-447D-BEE1-E5E7006565EA}" dt="2024-10-07T15:30:13.949" v="9390"/>
          <ac:grpSpMkLst>
            <pc:docMk/>
            <pc:sldMk cId="104759488" sldId="4723"/>
            <ac:grpSpMk id="49" creationId="{DC5D60B5-87F7-2732-6C00-73F6374DBF02}"/>
          </ac:grpSpMkLst>
        </pc:grpChg>
        <pc:picChg chg="mod ord">
          <ac:chgData name="Reimann, Dr. René" userId="fad4d770-7190-4087-ac28-83a856e5b55d" providerId="ADAL" clId="{34AF3544-4D97-447D-BEE1-E5E7006565EA}" dt="2024-10-07T15:30:13.939" v="9384"/>
          <ac:picMkLst>
            <pc:docMk/>
            <pc:sldMk cId="104759488" sldId="4723"/>
            <ac:picMk id="7" creationId="{12379485-08F6-405F-BD46-797E03936F45}"/>
          </ac:picMkLst>
        </pc:picChg>
        <pc:cxnChg chg="mod">
          <ac:chgData name="Reimann, Dr. René" userId="fad4d770-7190-4087-ac28-83a856e5b55d" providerId="ADAL" clId="{34AF3544-4D97-447D-BEE1-E5E7006565EA}" dt="2024-10-07T15:30:13.899" v="9376"/>
          <ac:cxnSpMkLst>
            <pc:docMk/>
            <pc:sldMk cId="104759488" sldId="4723"/>
            <ac:cxnSpMk id="12" creationId="{581CAD67-EAC2-D93B-20F8-C099890A644F}"/>
          </ac:cxnSpMkLst>
        </pc:cxnChg>
        <pc:cxnChg chg="mod">
          <ac:chgData name="Reimann, Dr. René" userId="fad4d770-7190-4087-ac28-83a856e5b55d" providerId="ADAL" clId="{34AF3544-4D97-447D-BEE1-E5E7006565EA}" dt="2024-10-07T15:30:13.899" v="9376"/>
          <ac:cxnSpMkLst>
            <pc:docMk/>
            <pc:sldMk cId="104759488" sldId="4723"/>
            <ac:cxnSpMk id="13" creationId="{BFA03C2B-D6DE-457C-97B8-EA877E96AB6D}"/>
          </ac:cxnSpMkLst>
        </pc:cxnChg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922386869" sldId="4724"/>
        </pc:sldMkLst>
        <pc:spChg chg="mod ord">
          <ac:chgData name="Reimann, Dr. René" userId="fad4d770-7190-4087-ac28-83a856e5b55d" providerId="ADAL" clId="{34AF3544-4D97-447D-BEE1-E5E7006565EA}" dt="2024-10-07T15:30:14.059" v="9409"/>
          <ac:spMkLst>
            <pc:docMk/>
            <pc:sldMk cId="922386869" sldId="4724"/>
            <ac:spMk id="3" creationId="{059E33E5-5EE7-4C54-8B69-7AD2F750A221}"/>
          </ac:spMkLst>
        </pc:spChg>
        <pc:spChg chg="mod ord">
          <ac:chgData name="Reimann, Dr. René" userId="fad4d770-7190-4087-ac28-83a856e5b55d" providerId="ADAL" clId="{34AF3544-4D97-447D-BEE1-E5E7006565EA}" dt="2024-10-07T15:30:14.059" v="9411"/>
          <ac:spMkLst>
            <pc:docMk/>
            <pc:sldMk cId="922386869" sldId="4724"/>
            <ac:spMk id="6" creationId="{945A0FAF-E796-E23E-31A5-5D87C246F7EE}"/>
          </ac:spMkLst>
        </pc:spChg>
        <pc:spChg chg="mod">
          <ac:chgData name="Reimann, Dr. René" userId="fad4d770-7190-4087-ac28-83a856e5b55d" providerId="ADAL" clId="{34AF3544-4D97-447D-BEE1-E5E7006565EA}" dt="2024-10-07T15:30:14.019" v="9405"/>
          <ac:spMkLst>
            <pc:docMk/>
            <pc:sldMk cId="922386869" sldId="4724"/>
            <ac:spMk id="19" creationId="{DA228CF6-E8DA-8443-BD11-FBE1C1935630}"/>
          </ac:spMkLst>
        </pc:spChg>
        <pc:spChg chg="mod">
          <ac:chgData name="Reimann, Dr. René" userId="fad4d770-7190-4087-ac28-83a856e5b55d" providerId="ADAL" clId="{34AF3544-4D97-447D-BEE1-E5E7006565EA}" dt="2024-10-07T15:30:14.019" v="9405"/>
          <ac:spMkLst>
            <pc:docMk/>
            <pc:sldMk cId="922386869" sldId="4724"/>
            <ac:spMk id="20" creationId="{DA91580D-ECB2-74EF-7E23-103B2B2E5676}"/>
          </ac:spMkLst>
        </pc:spChg>
        <pc:spChg chg="mod ord">
          <ac:chgData name="Reimann, Dr. René" userId="fad4d770-7190-4087-ac28-83a856e5b55d" providerId="ADAL" clId="{34AF3544-4D97-447D-BEE1-E5E7006565EA}" dt="2024-10-07T15:30:14.069" v="9423"/>
          <ac:spMkLst>
            <pc:docMk/>
            <pc:sldMk cId="922386869" sldId="4724"/>
            <ac:spMk id="28" creationId="{67982C4F-E4FF-74EC-3C66-303DEF3C877E}"/>
          </ac:spMkLst>
        </pc:spChg>
        <pc:grpChg chg="mod ord">
          <ac:chgData name="Reimann, Dr. René" userId="fad4d770-7190-4087-ac28-83a856e5b55d" providerId="ADAL" clId="{34AF3544-4D97-447D-BEE1-E5E7006565EA}" dt="2024-10-07T15:30:14.069" v="9415"/>
          <ac:grpSpMkLst>
            <pc:docMk/>
            <pc:sldMk cId="922386869" sldId="4724"/>
            <ac:grpSpMk id="2" creationId="{22BB912E-2E42-21AA-667B-26FB858076C5}"/>
          </ac:grpSpMkLst>
        </pc:grpChg>
        <pc:grpChg chg="mod ord">
          <ac:chgData name="Reimann, Dr. René" userId="fad4d770-7190-4087-ac28-83a856e5b55d" providerId="ADAL" clId="{34AF3544-4D97-447D-BEE1-E5E7006565EA}" dt="2024-10-07T15:30:14.069" v="9417"/>
          <ac:grpSpMkLst>
            <pc:docMk/>
            <pc:sldMk cId="922386869" sldId="4724"/>
            <ac:grpSpMk id="10" creationId="{5918F781-C7D1-FAC2-CF4E-8A9472CDFE51}"/>
          </ac:grpSpMkLst>
        </pc:grpChg>
        <pc:grpChg chg="add mod ord">
          <ac:chgData name="Reimann, Dr. René" userId="fad4d770-7190-4087-ac28-83a856e5b55d" providerId="ADAL" clId="{34AF3544-4D97-447D-BEE1-E5E7006565EA}" dt="2024-10-07T15:30:14.069" v="9419"/>
          <ac:grpSpMkLst>
            <pc:docMk/>
            <pc:sldMk cId="922386869" sldId="4724"/>
            <ac:grpSpMk id="16" creationId="{571B6B99-165E-10E5-3C17-95AEB7256634}"/>
          </ac:grpSpMkLst>
        </pc:grpChg>
        <pc:grpChg chg="mod">
          <ac:chgData name="Reimann, Dr. René" userId="fad4d770-7190-4087-ac28-83a856e5b55d" providerId="ADAL" clId="{34AF3544-4D97-447D-BEE1-E5E7006565EA}" dt="2024-10-07T15:30:14.019" v="9405"/>
          <ac:grpSpMkLst>
            <pc:docMk/>
            <pc:sldMk cId="922386869" sldId="4724"/>
            <ac:grpSpMk id="17" creationId="{B266278A-9E0F-379B-5BFD-9F282C3D9E52}"/>
          </ac:grpSpMkLst>
        </pc:grpChg>
        <pc:grpChg chg="mod ord">
          <ac:chgData name="Reimann, Dr. René" userId="fad4d770-7190-4087-ac28-83a856e5b55d" providerId="ADAL" clId="{34AF3544-4D97-447D-BEE1-E5E7006565EA}" dt="2024-10-07T15:30:14.069" v="9421"/>
          <ac:grpSpMkLst>
            <pc:docMk/>
            <pc:sldMk cId="922386869" sldId="4724"/>
            <ac:grpSpMk id="49" creationId="{DC5D60B5-87F7-2732-6C00-73F6374DBF02}"/>
          </ac:grpSpMkLst>
        </pc:grpChg>
        <pc:picChg chg="mod ord">
          <ac:chgData name="Reimann, Dr. René" userId="fad4d770-7190-4087-ac28-83a856e5b55d" providerId="ADAL" clId="{34AF3544-4D97-447D-BEE1-E5E7006565EA}" dt="2024-10-07T15:30:14.059" v="9413"/>
          <ac:picMkLst>
            <pc:docMk/>
            <pc:sldMk cId="922386869" sldId="4724"/>
            <ac:picMk id="7" creationId="{12379485-08F6-405F-BD46-797E03936F45}"/>
          </ac:picMkLst>
        </pc:picChg>
        <pc:cxnChg chg="mod">
          <ac:chgData name="Reimann, Dr. René" userId="fad4d770-7190-4087-ac28-83a856e5b55d" providerId="ADAL" clId="{34AF3544-4D97-447D-BEE1-E5E7006565EA}" dt="2024-10-07T15:30:14.019" v="9405"/>
          <ac:cxnSpMkLst>
            <pc:docMk/>
            <pc:sldMk cId="922386869" sldId="4724"/>
            <ac:cxnSpMk id="18" creationId="{C2B77CD7-37D8-65BA-C1FB-B744228B4160}"/>
          </ac:cxnSpMkLst>
        </pc:cxnChg>
      </pc:sldChg>
      <pc:sldChg chg="addSp modSp add del mod modTransition modAnim">
        <pc:chgData name="Reimann, Dr. René" userId="fad4d770-7190-4087-ac28-83a856e5b55d" providerId="ADAL" clId="{34AF3544-4D97-447D-BEE1-E5E7006565EA}" dt="2024-10-08T09:23:24.370" v="27526" actId="47"/>
        <pc:sldMkLst>
          <pc:docMk/>
          <pc:sldMk cId="1192906796" sldId="4725"/>
        </pc:sldMkLst>
        <pc:spChg chg="mod ord">
          <ac:chgData name="Reimann, Dr. René" userId="fad4d770-7190-4087-ac28-83a856e5b55d" providerId="ADAL" clId="{34AF3544-4D97-447D-BEE1-E5E7006565EA}" dt="2024-10-07T15:30:14.179" v="9440"/>
          <ac:spMkLst>
            <pc:docMk/>
            <pc:sldMk cId="1192906796" sldId="4725"/>
            <ac:spMk id="3" creationId="{059E33E5-5EE7-4C54-8B69-7AD2F750A221}"/>
          </ac:spMkLst>
        </pc:spChg>
        <pc:spChg chg="mod ord">
          <ac:chgData name="Reimann, Dr. René" userId="fad4d770-7190-4087-ac28-83a856e5b55d" providerId="ADAL" clId="{34AF3544-4D97-447D-BEE1-E5E7006565EA}" dt="2024-10-07T15:30:14.179" v="9442"/>
          <ac:spMkLst>
            <pc:docMk/>
            <pc:sldMk cId="1192906796" sldId="4725"/>
            <ac:spMk id="6" creationId="{945A0FAF-E796-E23E-31A5-5D87C246F7EE}"/>
          </ac:spMkLst>
        </pc:spChg>
        <pc:spChg chg="mod">
          <ac:chgData name="Reimann, Dr. René" userId="fad4d770-7190-4087-ac28-83a856e5b55d" providerId="ADAL" clId="{34AF3544-4D97-447D-BEE1-E5E7006565EA}" dt="2024-10-07T15:30:14.139" v="9436"/>
          <ac:spMkLst>
            <pc:docMk/>
            <pc:sldMk cId="1192906796" sldId="4725"/>
            <ac:spMk id="25" creationId="{FF616E63-F442-750D-84E3-82BCDC201E16}"/>
          </ac:spMkLst>
        </pc:spChg>
        <pc:spChg chg="mod">
          <ac:chgData name="Reimann, Dr. René" userId="fad4d770-7190-4087-ac28-83a856e5b55d" providerId="ADAL" clId="{34AF3544-4D97-447D-BEE1-E5E7006565EA}" dt="2024-10-07T15:30:14.139" v="9436"/>
          <ac:spMkLst>
            <pc:docMk/>
            <pc:sldMk cId="1192906796" sldId="4725"/>
            <ac:spMk id="26" creationId="{4D5B0A22-2820-0BBE-56E5-EF642DE11764}"/>
          </ac:spMkLst>
        </pc:spChg>
        <pc:spChg chg="mod ord">
          <ac:chgData name="Reimann, Dr. René" userId="fad4d770-7190-4087-ac28-83a856e5b55d" providerId="ADAL" clId="{34AF3544-4D97-447D-BEE1-E5E7006565EA}" dt="2024-10-07T15:30:14.201" v="9456"/>
          <ac:spMkLst>
            <pc:docMk/>
            <pc:sldMk cId="1192906796" sldId="4725"/>
            <ac:spMk id="28" creationId="{67982C4F-E4FF-74EC-3C66-303DEF3C877E}"/>
          </ac:spMkLst>
        </pc:spChg>
        <pc:grpChg chg="mod ord">
          <ac:chgData name="Reimann, Dr. René" userId="fad4d770-7190-4087-ac28-83a856e5b55d" providerId="ADAL" clId="{34AF3544-4D97-447D-BEE1-E5E7006565EA}" dt="2024-10-07T15:30:14.189" v="9446"/>
          <ac:grpSpMkLst>
            <pc:docMk/>
            <pc:sldMk cId="1192906796" sldId="4725"/>
            <ac:grpSpMk id="2" creationId="{22BB912E-2E42-21AA-667B-26FB858076C5}"/>
          </ac:grpSpMkLst>
        </pc:grpChg>
        <pc:grpChg chg="mod ord">
          <ac:chgData name="Reimann, Dr. René" userId="fad4d770-7190-4087-ac28-83a856e5b55d" providerId="ADAL" clId="{34AF3544-4D97-447D-BEE1-E5E7006565EA}" dt="2024-10-07T15:30:14.189" v="9448"/>
          <ac:grpSpMkLst>
            <pc:docMk/>
            <pc:sldMk cId="1192906796" sldId="4725"/>
            <ac:grpSpMk id="10" creationId="{5918F781-C7D1-FAC2-CF4E-8A9472CDFE51}"/>
          </ac:grpSpMkLst>
        </pc:grpChg>
        <pc:grpChg chg="mod ord">
          <ac:chgData name="Reimann, Dr. René" userId="fad4d770-7190-4087-ac28-83a856e5b55d" providerId="ADAL" clId="{34AF3544-4D97-447D-BEE1-E5E7006565EA}" dt="2024-10-07T15:30:14.189" v="9450"/>
          <ac:grpSpMkLst>
            <pc:docMk/>
            <pc:sldMk cId="1192906796" sldId="4725"/>
            <ac:grpSpMk id="16" creationId="{571B6B99-165E-10E5-3C17-95AEB7256634}"/>
          </ac:grpSpMkLst>
        </pc:grpChg>
        <pc:grpChg chg="add mod ord">
          <ac:chgData name="Reimann, Dr. René" userId="fad4d770-7190-4087-ac28-83a856e5b55d" providerId="ADAL" clId="{34AF3544-4D97-447D-BEE1-E5E7006565EA}" dt="2024-10-07T15:30:14.189" v="9452"/>
          <ac:grpSpMkLst>
            <pc:docMk/>
            <pc:sldMk cId="1192906796" sldId="4725"/>
            <ac:grpSpMk id="21" creationId="{19172319-455A-8D85-981D-F41442DE87AE}"/>
          </ac:grpSpMkLst>
        </pc:grpChg>
        <pc:grpChg chg="mod">
          <ac:chgData name="Reimann, Dr. René" userId="fad4d770-7190-4087-ac28-83a856e5b55d" providerId="ADAL" clId="{34AF3544-4D97-447D-BEE1-E5E7006565EA}" dt="2024-10-07T15:30:14.139" v="9436"/>
          <ac:grpSpMkLst>
            <pc:docMk/>
            <pc:sldMk cId="1192906796" sldId="4725"/>
            <ac:grpSpMk id="22" creationId="{D101DA86-581B-7B14-E495-B43996EFD08F}"/>
          </ac:grpSpMkLst>
        </pc:grpChg>
        <pc:grpChg chg="mod ord">
          <ac:chgData name="Reimann, Dr. René" userId="fad4d770-7190-4087-ac28-83a856e5b55d" providerId="ADAL" clId="{34AF3544-4D97-447D-BEE1-E5E7006565EA}" dt="2024-10-07T15:30:14.199" v="9454"/>
          <ac:grpSpMkLst>
            <pc:docMk/>
            <pc:sldMk cId="1192906796" sldId="4725"/>
            <ac:grpSpMk id="49" creationId="{DC5D60B5-87F7-2732-6C00-73F6374DBF02}"/>
          </ac:grpSpMkLst>
        </pc:grpChg>
        <pc:picChg chg="mod ord">
          <ac:chgData name="Reimann, Dr. René" userId="fad4d770-7190-4087-ac28-83a856e5b55d" providerId="ADAL" clId="{34AF3544-4D97-447D-BEE1-E5E7006565EA}" dt="2024-10-07T15:30:14.189" v="9444"/>
          <ac:picMkLst>
            <pc:docMk/>
            <pc:sldMk cId="1192906796" sldId="4725"/>
            <ac:picMk id="7" creationId="{12379485-08F6-405F-BD46-797E03936F45}"/>
          </ac:picMkLst>
        </pc:picChg>
        <pc:cxnChg chg="mod">
          <ac:chgData name="Reimann, Dr. René" userId="fad4d770-7190-4087-ac28-83a856e5b55d" providerId="ADAL" clId="{34AF3544-4D97-447D-BEE1-E5E7006565EA}" dt="2024-10-07T15:30:14.139" v="9436"/>
          <ac:cxnSpMkLst>
            <pc:docMk/>
            <pc:sldMk cId="1192906796" sldId="4725"/>
            <ac:cxnSpMk id="23" creationId="{0BEFA1E5-B8C4-757B-6B07-17F3DA7B2985}"/>
          </ac:cxnSpMkLst>
        </pc:cxnChg>
        <pc:cxnChg chg="mod">
          <ac:chgData name="Reimann, Dr. René" userId="fad4d770-7190-4087-ac28-83a856e5b55d" providerId="ADAL" clId="{34AF3544-4D97-447D-BEE1-E5E7006565EA}" dt="2024-10-07T15:30:14.139" v="9436"/>
          <ac:cxnSpMkLst>
            <pc:docMk/>
            <pc:sldMk cId="1192906796" sldId="4725"/>
            <ac:cxnSpMk id="24" creationId="{5AF6A21F-8ED6-2108-6E60-298FD500757C}"/>
          </ac:cxnSpMkLst>
        </pc:cxnChg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1776945654" sldId="4726"/>
        </pc:sldMkLst>
        <pc:spChg chg="mod ord">
          <ac:chgData name="Reimann, Dr. René" userId="fad4d770-7190-4087-ac28-83a856e5b55d" providerId="ADAL" clId="{34AF3544-4D97-447D-BEE1-E5E7006565EA}" dt="2024-10-07T15:30:14.329" v="9473"/>
          <ac:spMkLst>
            <pc:docMk/>
            <pc:sldMk cId="1776945654" sldId="4726"/>
            <ac:spMk id="3" creationId="{059E33E5-5EE7-4C54-8B69-7AD2F750A221}"/>
          </ac:spMkLst>
        </pc:spChg>
        <pc:spChg chg="mod ord">
          <ac:chgData name="Reimann, Dr. René" userId="fad4d770-7190-4087-ac28-83a856e5b55d" providerId="ADAL" clId="{34AF3544-4D97-447D-BEE1-E5E7006565EA}" dt="2024-10-07T15:30:14.329" v="9475"/>
          <ac:spMkLst>
            <pc:docMk/>
            <pc:sldMk cId="1776945654" sldId="4726"/>
            <ac:spMk id="6" creationId="{945A0FAF-E796-E23E-31A5-5D87C246F7EE}"/>
          </ac:spMkLst>
        </pc:spChg>
        <pc:spChg chg="mod ord">
          <ac:chgData name="Reimann, Dr. René" userId="fad4d770-7190-4087-ac28-83a856e5b55d" providerId="ADAL" clId="{34AF3544-4D97-447D-BEE1-E5E7006565EA}" dt="2024-10-07T15:30:14.339" v="9491"/>
          <ac:spMkLst>
            <pc:docMk/>
            <pc:sldMk cId="1776945654" sldId="4726"/>
            <ac:spMk id="28" creationId="{67982C4F-E4FF-74EC-3C66-303DEF3C877E}"/>
          </ac:spMkLst>
        </pc:spChg>
        <pc:spChg chg="mod">
          <ac:chgData name="Reimann, Dr. René" userId="fad4d770-7190-4087-ac28-83a856e5b55d" providerId="ADAL" clId="{34AF3544-4D97-447D-BEE1-E5E7006565EA}" dt="2024-10-07T15:30:14.289" v="9469"/>
          <ac:spMkLst>
            <pc:docMk/>
            <pc:sldMk cId="1776945654" sldId="4726"/>
            <ac:spMk id="30" creationId="{F4D96033-7F3B-E204-A26B-D3D93D1BAA5B}"/>
          </ac:spMkLst>
        </pc:spChg>
        <pc:spChg chg="mod">
          <ac:chgData name="Reimann, Dr. René" userId="fad4d770-7190-4087-ac28-83a856e5b55d" providerId="ADAL" clId="{34AF3544-4D97-447D-BEE1-E5E7006565EA}" dt="2024-10-07T15:30:14.289" v="9469"/>
          <ac:spMkLst>
            <pc:docMk/>
            <pc:sldMk cId="1776945654" sldId="4726"/>
            <ac:spMk id="32" creationId="{24708215-C81E-E4B4-98F8-96DC65FE2B11}"/>
          </ac:spMkLst>
        </pc:spChg>
        <pc:spChg chg="mod">
          <ac:chgData name="Reimann, Dr. René" userId="fad4d770-7190-4087-ac28-83a856e5b55d" providerId="ADAL" clId="{34AF3544-4D97-447D-BEE1-E5E7006565EA}" dt="2024-10-07T15:30:14.289" v="9469"/>
          <ac:spMkLst>
            <pc:docMk/>
            <pc:sldMk cId="1776945654" sldId="4726"/>
            <ac:spMk id="34" creationId="{6315C73B-5F67-535E-C56C-13086D9E9DA3}"/>
          </ac:spMkLst>
        </pc:spChg>
        <pc:spChg chg="mod">
          <ac:chgData name="Reimann, Dr. René" userId="fad4d770-7190-4087-ac28-83a856e5b55d" providerId="ADAL" clId="{34AF3544-4D97-447D-BEE1-E5E7006565EA}" dt="2024-10-07T15:30:14.289" v="9469"/>
          <ac:spMkLst>
            <pc:docMk/>
            <pc:sldMk cId="1776945654" sldId="4726"/>
            <ac:spMk id="37" creationId="{24209D3E-34F4-E043-7641-D606F3B3C267}"/>
          </ac:spMkLst>
        </pc:spChg>
        <pc:grpChg chg="mod ord">
          <ac:chgData name="Reimann, Dr. René" userId="fad4d770-7190-4087-ac28-83a856e5b55d" providerId="ADAL" clId="{34AF3544-4D97-447D-BEE1-E5E7006565EA}" dt="2024-10-07T15:30:14.329" v="9479"/>
          <ac:grpSpMkLst>
            <pc:docMk/>
            <pc:sldMk cId="1776945654" sldId="4726"/>
            <ac:grpSpMk id="2" creationId="{22BB912E-2E42-21AA-667B-26FB858076C5}"/>
          </ac:grpSpMkLst>
        </pc:grpChg>
        <pc:grpChg chg="mod ord">
          <ac:chgData name="Reimann, Dr. René" userId="fad4d770-7190-4087-ac28-83a856e5b55d" providerId="ADAL" clId="{34AF3544-4D97-447D-BEE1-E5E7006565EA}" dt="2024-10-07T15:30:14.329" v="9481"/>
          <ac:grpSpMkLst>
            <pc:docMk/>
            <pc:sldMk cId="1776945654" sldId="4726"/>
            <ac:grpSpMk id="10" creationId="{5918F781-C7D1-FAC2-CF4E-8A9472CDFE51}"/>
          </ac:grpSpMkLst>
        </pc:grpChg>
        <pc:grpChg chg="mod ord">
          <ac:chgData name="Reimann, Dr. René" userId="fad4d770-7190-4087-ac28-83a856e5b55d" providerId="ADAL" clId="{34AF3544-4D97-447D-BEE1-E5E7006565EA}" dt="2024-10-07T15:30:14.329" v="9483"/>
          <ac:grpSpMkLst>
            <pc:docMk/>
            <pc:sldMk cId="1776945654" sldId="4726"/>
            <ac:grpSpMk id="16" creationId="{571B6B99-165E-10E5-3C17-95AEB7256634}"/>
          </ac:grpSpMkLst>
        </pc:grpChg>
        <pc:grpChg chg="mod ord">
          <ac:chgData name="Reimann, Dr. René" userId="fad4d770-7190-4087-ac28-83a856e5b55d" providerId="ADAL" clId="{34AF3544-4D97-447D-BEE1-E5E7006565EA}" dt="2024-10-07T15:30:14.339" v="9485"/>
          <ac:grpSpMkLst>
            <pc:docMk/>
            <pc:sldMk cId="1776945654" sldId="4726"/>
            <ac:grpSpMk id="21" creationId="{19172319-455A-8D85-981D-F41442DE87AE}"/>
          </ac:grpSpMkLst>
        </pc:grpChg>
        <pc:grpChg chg="add mod ord">
          <ac:chgData name="Reimann, Dr. René" userId="fad4d770-7190-4087-ac28-83a856e5b55d" providerId="ADAL" clId="{34AF3544-4D97-447D-BEE1-E5E7006565EA}" dt="2024-10-07T15:30:14.339" v="9487"/>
          <ac:grpSpMkLst>
            <pc:docMk/>
            <pc:sldMk cId="1776945654" sldId="4726"/>
            <ac:grpSpMk id="27" creationId="{8D766A66-6304-FBAB-CC32-AADEA436D939}"/>
          </ac:grpSpMkLst>
        </pc:grpChg>
        <pc:grpChg chg="mod">
          <ac:chgData name="Reimann, Dr. René" userId="fad4d770-7190-4087-ac28-83a856e5b55d" providerId="ADAL" clId="{34AF3544-4D97-447D-BEE1-E5E7006565EA}" dt="2024-10-07T15:30:14.289" v="9469"/>
          <ac:grpSpMkLst>
            <pc:docMk/>
            <pc:sldMk cId="1776945654" sldId="4726"/>
            <ac:grpSpMk id="31" creationId="{9F9F536E-7530-F418-6C42-8E383A32BD78}"/>
          </ac:grpSpMkLst>
        </pc:grpChg>
        <pc:grpChg chg="mod ord">
          <ac:chgData name="Reimann, Dr. René" userId="fad4d770-7190-4087-ac28-83a856e5b55d" providerId="ADAL" clId="{34AF3544-4D97-447D-BEE1-E5E7006565EA}" dt="2024-10-07T15:30:14.339" v="9489"/>
          <ac:grpSpMkLst>
            <pc:docMk/>
            <pc:sldMk cId="1776945654" sldId="4726"/>
            <ac:grpSpMk id="49" creationId="{DC5D60B5-87F7-2732-6C00-73F6374DBF02}"/>
          </ac:grpSpMkLst>
        </pc:grpChg>
        <pc:picChg chg="mod ord">
          <ac:chgData name="Reimann, Dr. René" userId="fad4d770-7190-4087-ac28-83a856e5b55d" providerId="ADAL" clId="{34AF3544-4D97-447D-BEE1-E5E7006565EA}" dt="2024-10-07T15:30:14.329" v="9477"/>
          <ac:picMkLst>
            <pc:docMk/>
            <pc:sldMk cId="1776945654" sldId="4726"/>
            <ac:picMk id="7" creationId="{12379485-08F6-405F-BD46-797E03936F45}"/>
          </ac:picMkLst>
        </pc:picChg>
        <pc:picChg chg="mod">
          <ac:chgData name="Reimann, Dr. René" userId="fad4d770-7190-4087-ac28-83a856e5b55d" providerId="ADAL" clId="{34AF3544-4D97-447D-BEE1-E5E7006565EA}" dt="2024-10-07T15:30:14.289" v="9469"/>
          <ac:picMkLst>
            <pc:docMk/>
            <pc:sldMk cId="1776945654" sldId="4726"/>
            <ac:picMk id="33" creationId="{1659267A-FDB0-C6FE-4141-B7CD208A626B}"/>
          </ac:picMkLst>
        </pc:picChg>
        <pc:picChg chg="mod">
          <ac:chgData name="Reimann, Dr. René" userId="fad4d770-7190-4087-ac28-83a856e5b55d" providerId="ADAL" clId="{34AF3544-4D97-447D-BEE1-E5E7006565EA}" dt="2024-10-07T15:30:14.289" v="9469"/>
          <ac:picMkLst>
            <pc:docMk/>
            <pc:sldMk cId="1776945654" sldId="4726"/>
            <ac:picMk id="35" creationId="{D0DF1DF0-D7AF-B3A2-7166-8511D6A66A37}"/>
          </ac:picMkLst>
        </pc:picChg>
        <pc:cxnChg chg="mod">
          <ac:chgData name="Reimann, Dr. René" userId="fad4d770-7190-4087-ac28-83a856e5b55d" providerId="ADAL" clId="{34AF3544-4D97-447D-BEE1-E5E7006565EA}" dt="2024-10-07T15:30:14.289" v="9469"/>
          <ac:cxnSpMkLst>
            <pc:docMk/>
            <pc:sldMk cId="1776945654" sldId="4726"/>
            <ac:cxnSpMk id="29" creationId="{B95B502C-8E33-5141-9053-6FF2A6FF2258}"/>
          </ac:cxnSpMkLst>
        </pc:cxnChg>
        <pc:cxnChg chg="mod">
          <ac:chgData name="Reimann, Dr. René" userId="fad4d770-7190-4087-ac28-83a856e5b55d" providerId="ADAL" clId="{34AF3544-4D97-447D-BEE1-E5E7006565EA}" dt="2024-10-07T15:30:14.289" v="9469"/>
          <ac:cxnSpMkLst>
            <pc:docMk/>
            <pc:sldMk cId="1776945654" sldId="4726"/>
            <ac:cxnSpMk id="36" creationId="{9FDAF974-FFCE-41CB-BA55-C665E73F9237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0:23.891" v="12997" actId="2696"/>
        <pc:sldMkLst>
          <pc:docMk/>
          <pc:sldMk cId="1678764768" sldId="4727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58257368" sldId="4728"/>
        </pc:sldMkLst>
        <pc:spChg chg="mod ord">
          <ac:chgData name="Reimann, Dr. René" userId="fad4d770-7190-4087-ac28-83a856e5b55d" providerId="ADAL" clId="{34AF3544-4D97-447D-BEE1-E5E7006565EA}" dt="2024-10-07T15:30:18" v="10855"/>
          <ac:spMkLst>
            <pc:docMk/>
            <pc:sldMk cId="2158257368" sldId="4728"/>
            <ac:spMk id="2" creationId="{3E5DB268-34C5-C50E-D735-0B457FE8B764}"/>
          </ac:spMkLst>
        </pc:spChg>
        <pc:spChg chg="mod ord">
          <ac:chgData name="Reimann, Dr. René" userId="fad4d770-7190-4087-ac28-83a856e5b55d" providerId="ADAL" clId="{34AF3544-4D97-447D-BEE1-E5E7006565EA}" dt="2024-10-07T15:30:18" v="10857"/>
          <ac:spMkLst>
            <pc:docMk/>
            <pc:sldMk cId="2158257368" sldId="4728"/>
            <ac:spMk id="3" creationId="{07A8D06B-8784-D36B-D1B8-F9CA2BAB621A}"/>
          </ac:spMkLst>
        </pc:spChg>
        <pc:spChg chg="mod ord">
          <ac:chgData name="Reimann, Dr. René" userId="fad4d770-7190-4087-ac28-83a856e5b55d" providerId="ADAL" clId="{34AF3544-4D97-447D-BEE1-E5E7006565EA}" dt="2024-10-07T15:30:18.009" v="10859"/>
          <ac:spMkLst>
            <pc:docMk/>
            <pc:sldMk cId="2158257368" sldId="4728"/>
            <ac:spMk id="5" creationId="{276AFD4F-FC7A-B03B-3F96-1D51640E237B}"/>
          </ac:spMkLst>
        </pc:spChg>
        <pc:picChg chg="add mod ord">
          <ac:chgData name="Reimann, Dr. René" userId="fad4d770-7190-4087-ac28-83a856e5b55d" providerId="ADAL" clId="{34AF3544-4D97-447D-BEE1-E5E7006565EA}" dt="2024-10-07T15:30:18.009" v="10863"/>
          <ac:picMkLst>
            <pc:docMk/>
            <pc:sldMk cId="2158257368" sldId="4728"/>
            <ac:picMk id="4" creationId="{97AE5F24-9099-E68A-9670-375937E828B6}"/>
          </ac:picMkLst>
        </pc:picChg>
        <pc:picChg chg="mod ord">
          <ac:chgData name="Reimann, Dr. René" userId="fad4d770-7190-4087-ac28-83a856e5b55d" providerId="ADAL" clId="{34AF3544-4D97-447D-BEE1-E5E7006565EA}" dt="2024-10-07T15:30:18.009" v="10861"/>
          <ac:picMkLst>
            <pc:docMk/>
            <pc:sldMk cId="2158257368" sldId="4728"/>
            <ac:picMk id="7" creationId="{FEE61368-36FC-6FEF-ADD1-D16BF5A1BB4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721993779" sldId="4729"/>
        </pc:sldMkLst>
        <pc:spChg chg="mod ord">
          <ac:chgData name="Reimann, Dr. René" userId="fad4d770-7190-4087-ac28-83a856e5b55d" providerId="ADAL" clId="{34AF3544-4D97-447D-BEE1-E5E7006565EA}" dt="2024-10-07T15:30:21.551" v="12137"/>
          <ac:spMkLst>
            <pc:docMk/>
            <pc:sldMk cId="1721993779" sldId="4729"/>
            <ac:spMk id="2" creationId="{3E5DB268-34C5-C50E-D735-0B457FE8B764}"/>
          </ac:spMkLst>
        </pc:spChg>
        <pc:spChg chg="mod ord">
          <ac:chgData name="Reimann, Dr. René" userId="fad4d770-7190-4087-ac28-83a856e5b55d" providerId="ADAL" clId="{34AF3544-4D97-447D-BEE1-E5E7006565EA}" dt="2024-10-07T15:30:21.551" v="12139"/>
          <ac:spMkLst>
            <pc:docMk/>
            <pc:sldMk cId="1721993779" sldId="4729"/>
            <ac:spMk id="3" creationId="{07A8D06B-8784-D36B-D1B8-F9CA2BAB621A}"/>
          </ac:spMkLst>
        </pc:spChg>
        <pc:spChg chg="mod ord">
          <ac:chgData name="Reimann, Dr. René" userId="fad4d770-7190-4087-ac28-83a856e5b55d" providerId="ADAL" clId="{34AF3544-4D97-447D-BEE1-E5E7006565EA}" dt="2024-10-07T15:30:21.551" v="12141"/>
          <ac:spMkLst>
            <pc:docMk/>
            <pc:sldMk cId="1721993779" sldId="4729"/>
            <ac:spMk id="5" creationId="{276AFD4F-FC7A-B03B-3F96-1D51640E237B}"/>
          </ac:spMkLst>
        </pc:spChg>
        <pc:picChg chg="mod ord">
          <ac:chgData name="Reimann, Dr. René" userId="fad4d770-7190-4087-ac28-83a856e5b55d" providerId="ADAL" clId="{34AF3544-4D97-447D-BEE1-E5E7006565EA}" dt="2024-10-07T15:30:21.551" v="12145"/>
          <ac:picMkLst>
            <pc:docMk/>
            <pc:sldMk cId="1721993779" sldId="4729"/>
            <ac:picMk id="4" creationId="{97AE5F24-9099-E68A-9670-375937E828B6}"/>
          </ac:picMkLst>
        </pc:picChg>
        <pc:picChg chg="add mod ord">
          <ac:chgData name="Reimann, Dr. René" userId="fad4d770-7190-4087-ac28-83a856e5b55d" providerId="ADAL" clId="{34AF3544-4D97-447D-BEE1-E5E7006565EA}" dt="2024-10-07T15:30:21.561" v="12147"/>
          <ac:picMkLst>
            <pc:docMk/>
            <pc:sldMk cId="1721993779" sldId="4729"/>
            <ac:picMk id="6" creationId="{73BE4B6E-5381-7B55-CC6D-B78BE6ACB754}"/>
          </ac:picMkLst>
        </pc:picChg>
        <pc:picChg chg="mod ord">
          <ac:chgData name="Reimann, Dr. René" userId="fad4d770-7190-4087-ac28-83a856e5b55d" providerId="ADAL" clId="{34AF3544-4D97-447D-BEE1-E5E7006565EA}" dt="2024-10-07T15:30:21.551" v="12143"/>
          <ac:picMkLst>
            <pc:docMk/>
            <pc:sldMk cId="1721993779" sldId="4729"/>
            <ac:picMk id="7" creationId="{FEE61368-36FC-6FEF-ADD1-D16BF5A1BB4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463929024" sldId="4730"/>
        </pc:sldMkLst>
        <pc:spChg chg="mod ord">
          <ac:chgData name="Reimann, Dr. René" userId="fad4d770-7190-4087-ac28-83a856e5b55d" providerId="ADAL" clId="{34AF3544-4D97-447D-BEE1-E5E7006565EA}" dt="2024-10-07T15:30:23.841" v="12984"/>
          <ac:spMkLst>
            <pc:docMk/>
            <pc:sldMk cId="463929024" sldId="4730"/>
            <ac:spMk id="2" creationId="{3E5DB268-34C5-C50E-D735-0B457FE8B764}"/>
          </ac:spMkLst>
        </pc:spChg>
        <pc:spChg chg="mod ord">
          <ac:chgData name="Reimann, Dr. René" userId="fad4d770-7190-4087-ac28-83a856e5b55d" providerId="ADAL" clId="{34AF3544-4D97-447D-BEE1-E5E7006565EA}" dt="2024-10-07T15:30:23.841" v="12986"/>
          <ac:spMkLst>
            <pc:docMk/>
            <pc:sldMk cId="463929024" sldId="4730"/>
            <ac:spMk id="3" creationId="{07A8D06B-8784-D36B-D1B8-F9CA2BAB621A}"/>
          </ac:spMkLst>
        </pc:spChg>
        <pc:spChg chg="mod ord">
          <ac:chgData name="Reimann, Dr. René" userId="fad4d770-7190-4087-ac28-83a856e5b55d" providerId="ADAL" clId="{34AF3544-4D97-447D-BEE1-E5E7006565EA}" dt="2024-10-07T15:30:23.851" v="12988"/>
          <ac:spMkLst>
            <pc:docMk/>
            <pc:sldMk cId="463929024" sldId="4730"/>
            <ac:spMk id="5" creationId="{276AFD4F-FC7A-B03B-3F96-1D51640E237B}"/>
          </ac:spMkLst>
        </pc:spChg>
        <pc:picChg chg="mod ord">
          <ac:chgData name="Reimann, Dr. René" userId="fad4d770-7190-4087-ac28-83a856e5b55d" providerId="ADAL" clId="{34AF3544-4D97-447D-BEE1-E5E7006565EA}" dt="2024-10-07T15:30:23.851" v="12992"/>
          <ac:picMkLst>
            <pc:docMk/>
            <pc:sldMk cId="463929024" sldId="4730"/>
            <ac:picMk id="4" creationId="{97AE5F24-9099-E68A-9670-375937E828B6}"/>
          </ac:picMkLst>
        </pc:picChg>
        <pc:picChg chg="mod ord">
          <ac:chgData name="Reimann, Dr. René" userId="fad4d770-7190-4087-ac28-83a856e5b55d" providerId="ADAL" clId="{34AF3544-4D97-447D-BEE1-E5E7006565EA}" dt="2024-10-07T15:30:23.851" v="12994"/>
          <ac:picMkLst>
            <pc:docMk/>
            <pc:sldMk cId="463929024" sldId="4730"/>
            <ac:picMk id="6" creationId="{73BE4B6E-5381-7B55-CC6D-B78BE6ACB754}"/>
          </ac:picMkLst>
        </pc:picChg>
        <pc:picChg chg="mod ord">
          <ac:chgData name="Reimann, Dr. René" userId="fad4d770-7190-4087-ac28-83a856e5b55d" providerId="ADAL" clId="{34AF3544-4D97-447D-BEE1-E5E7006565EA}" dt="2024-10-07T15:30:23.851" v="12990"/>
          <ac:picMkLst>
            <pc:docMk/>
            <pc:sldMk cId="463929024" sldId="4730"/>
            <ac:picMk id="7" creationId="{FEE61368-36FC-6FEF-ADD1-D16BF5A1BB4F}"/>
          </ac:picMkLst>
        </pc:picChg>
        <pc:picChg chg="add mod ord">
          <ac:chgData name="Reimann, Dr. René" userId="fad4d770-7190-4087-ac28-83a856e5b55d" providerId="ADAL" clId="{34AF3544-4D97-447D-BEE1-E5E7006565EA}" dt="2024-10-07T15:30:23.851" v="12996"/>
          <ac:picMkLst>
            <pc:docMk/>
            <pc:sldMk cId="463929024" sldId="4730"/>
            <ac:picMk id="8" creationId="{B0B9C73F-463B-7CAD-5C55-8A0219CF76FC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0:30.953" v="15103" actId="2696"/>
        <pc:sldMkLst>
          <pc:docMk/>
          <pc:sldMk cId="2946112818" sldId="4731"/>
        </pc:sldMkLst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843489923" sldId="4732"/>
        </pc:sldMkLst>
        <pc:spChg chg="mod ord">
          <ac:chgData name="Reimann, Dr. René" userId="fad4d770-7190-4087-ac28-83a856e5b55d" providerId="ADAL" clId="{34AF3544-4D97-447D-BEE1-E5E7006565EA}" dt="2024-10-07T15:30:26.742" v="13860"/>
          <ac:spMkLst>
            <pc:docMk/>
            <pc:sldMk cId="843489923" sldId="4732"/>
            <ac:spMk id="2" creationId="{AF45BF4A-A85B-49F1-9C97-4AF1DB8D2C6C}"/>
          </ac:spMkLst>
        </pc:spChg>
        <pc:spChg chg="mod ord">
          <ac:chgData name="Reimann, Dr. René" userId="fad4d770-7190-4087-ac28-83a856e5b55d" providerId="ADAL" clId="{34AF3544-4D97-447D-BEE1-E5E7006565EA}" dt="2024-10-07T15:30:26.742" v="13862"/>
          <ac:spMkLst>
            <pc:docMk/>
            <pc:sldMk cId="843489923" sldId="4732"/>
            <ac:spMk id="3" creationId="{6B2DB388-838C-41D4-95E5-B412403482EE}"/>
          </ac:spMkLst>
        </pc:spChg>
        <pc:spChg chg="mod ord">
          <ac:chgData name="Reimann, Dr. René" userId="fad4d770-7190-4087-ac28-83a856e5b55d" providerId="ADAL" clId="{34AF3544-4D97-447D-BEE1-E5E7006565EA}" dt="2024-10-07T15:30:26.742" v="13864"/>
          <ac:spMkLst>
            <pc:docMk/>
            <pc:sldMk cId="843489923" sldId="4732"/>
            <ac:spMk id="5" creationId="{D4240941-6825-4D16-B552-CE6A99944AE7}"/>
          </ac:spMkLst>
        </pc:spChg>
        <pc:picChg chg="mod ord">
          <ac:chgData name="Reimann, Dr. René" userId="fad4d770-7190-4087-ac28-83a856e5b55d" providerId="ADAL" clId="{34AF3544-4D97-447D-BEE1-E5E7006565EA}" dt="2024-10-07T15:30:26.742" v="13866"/>
          <ac:picMkLst>
            <pc:docMk/>
            <pc:sldMk cId="843489923" sldId="4732"/>
            <ac:picMk id="7" creationId="{3B185C07-B73B-4D92-8732-C72ED5B65BC6}"/>
          </ac:picMkLst>
        </pc:picChg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64019664" sldId="4733"/>
        </pc:sldMkLst>
        <pc:spChg chg="mod ord">
          <ac:chgData name="Reimann, Dr. René" userId="fad4d770-7190-4087-ac28-83a856e5b55d" providerId="ADAL" clId="{34AF3544-4D97-447D-BEE1-E5E7006565EA}" dt="2024-10-07T15:30:29.352" v="14587"/>
          <ac:spMkLst>
            <pc:docMk/>
            <pc:sldMk cId="1664019664" sldId="4733"/>
            <ac:spMk id="2" creationId="{AF45BF4A-A85B-49F1-9C97-4AF1DB8D2C6C}"/>
          </ac:spMkLst>
        </pc:spChg>
        <pc:spChg chg="mod ord">
          <ac:chgData name="Reimann, Dr. René" userId="fad4d770-7190-4087-ac28-83a856e5b55d" providerId="ADAL" clId="{34AF3544-4D97-447D-BEE1-E5E7006565EA}" dt="2024-10-07T15:30:29.352" v="14589"/>
          <ac:spMkLst>
            <pc:docMk/>
            <pc:sldMk cId="1664019664" sldId="4733"/>
            <ac:spMk id="3" creationId="{6B2DB388-838C-41D4-95E5-B412403482EE}"/>
          </ac:spMkLst>
        </pc:spChg>
        <pc:spChg chg="mod ord">
          <ac:chgData name="Reimann, Dr. René" userId="fad4d770-7190-4087-ac28-83a856e5b55d" providerId="ADAL" clId="{34AF3544-4D97-447D-BEE1-E5E7006565EA}" dt="2024-10-07T15:30:29.362" v="14591"/>
          <ac:spMkLst>
            <pc:docMk/>
            <pc:sldMk cId="1664019664" sldId="4733"/>
            <ac:spMk id="5" creationId="{D4240941-6825-4D16-B552-CE6A99944AE7}"/>
          </ac:spMkLst>
        </pc:spChg>
        <pc:picChg chg="mod ord">
          <ac:chgData name="Reimann, Dr. René" userId="fad4d770-7190-4087-ac28-83a856e5b55d" providerId="ADAL" clId="{34AF3544-4D97-447D-BEE1-E5E7006565EA}" dt="2024-10-07T15:30:29.362" v="14593"/>
          <ac:picMkLst>
            <pc:docMk/>
            <pc:sldMk cId="1664019664" sldId="4733"/>
            <ac:picMk id="7" creationId="{3B185C07-B73B-4D92-8732-C72ED5B65BC6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87391464" sldId="4734"/>
        </pc:sldMkLst>
        <pc:spChg chg="mod ord">
          <ac:chgData name="Reimann, Dr. René" userId="fad4d770-7190-4087-ac28-83a856e5b55d" providerId="ADAL" clId="{34AF3544-4D97-447D-BEE1-E5E7006565EA}" dt="2024-10-07T15:30:30.922" v="15086"/>
          <ac:spMkLst>
            <pc:docMk/>
            <pc:sldMk cId="3087391464" sldId="4734"/>
            <ac:spMk id="2" creationId="{AF45BF4A-A85B-49F1-9C97-4AF1DB8D2C6C}"/>
          </ac:spMkLst>
        </pc:spChg>
        <pc:spChg chg="mod ord">
          <ac:chgData name="Reimann, Dr. René" userId="fad4d770-7190-4087-ac28-83a856e5b55d" providerId="ADAL" clId="{34AF3544-4D97-447D-BEE1-E5E7006565EA}" dt="2024-10-07T15:30:30.922" v="15088"/>
          <ac:spMkLst>
            <pc:docMk/>
            <pc:sldMk cId="3087391464" sldId="4734"/>
            <ac:spMk id="3" creationId="{6B2DB388-838C-41D4-95E5-B412403482EE}"/>
          </ac:spMkLst>
        </pc:spChg>
        <pc:spChg chg="mod ord">
          <ac:chgData name="Reimann, Dr. René" userId="fad4d770-7190-4087-ac28-83a856e5b55d" providerId="ADAL" clId="{34AF3544-4D97-447D-BEE1-E5E7006565EA}" dt="2024-10-07T15:30:30.922" v="15090"/>
          <ac:spMkLst>
            <pc:docMk/>
            <pc:sldMk cId="3087391464" sldId="4734"/>
            <ac:spMk id="5" creationId="{D4240941-6825-4D16-B552-CE6A99944AE7}"/>
          </ac:spMkLst>
        </pc:spChg>
        <pc:spChg chg="add mod ord">
          <ac:chgData name="Reimann, Dr. René" userId="fad4d770-7190-4087-ac28-83a856e5b55d" providerId="ADAL" clId="{34AF3544-4D97-447D-BEE1-E5E7006565EA}" dt="2024-10-07T15:30:30.932" v="15100"/>
          <ac:spMkLst>
            <pc:docMk/>
            <pc:sldMk cId="3087391464" sldId="4734"/>
            <ac:spMk id="6" creationId="{86AF8EC0-FE75-480A-49DC-9FB41EAE8F5C}"/>
          </ac:spMkLst>
        </pc:spChg>
        <pc:spChg chg="add mod ord">
          <ac:chgData name="Reimann, Dr. René" userId="fad4d770-7190-4087-ac28-83a856e5b55d" providerId="ADAL" clId="{34AF3544-4D97-447D-BEE1-E5E7006565EA}" dt="2024-10-07T15:30:30.932" v="15098"/>
          <ac:spMkLst>
            <pc:docMk/>
            <pc:sldMk cId="3087391464" sldId="4734"/>
            <ac:spMk id="9" creationId="{7CE43C1F-C767-7887-1FB2-156A0424DDB6}"/>
          </ac:spMkLst>
        </pc:spChg>
        <pc:picChg chg="add mod ord">
          <ac:chgData name="Reimann, Dr. René" userId="fad4d770-7190-4087-ac28-83a856e5b55d" providerId="ADAL" clId="{34AF3544-4D97-447D-BEE1-E5E7006565EA}" dt="2024-10-07T15:30:30.932" v="15094"/>
          <ac:picMkLst>
            <pc:docMk/>
            <pc:sldMk cId="3087391464" sldId="4734"/>
            <ac:picMk id="4" creationId="{EC5B00FB-837A-5FE9-D9ED-63AC1A02749F}"/>
          </ac:picMkLst>
        </pc:picChg>
        <pc:picChg chg="mod ord">
          <ac:chgData name="Reimann, Dr. René" userId="fad4d770-7190-4087-ac28-83a856e5b55d" providerId="ADAL" clId="{34AF3544-4D97-447D-BEE1-E5E7006565EA}" dt="2024-10-07T15:30:30.922" v="15092"/>
          <ac:picMkLst>
            <pc:docMk/>
            <pc:sldMk cId="3087391464" sldId="4734"/>
            <ac:picMk id="7" creationId="{3B185C07-B73B-4D92-8732-C72ED5B65BC6}"/>
          </ac:picMkLst>
        </pc:picChg>
        <pc:cxnChg chg="add mod ord">
          <ac:chgData name="Reimann, Dr. René" userId="fad4d770-7190-4087-ac28-83a856e5b55d" providerId="ADAL" clId="{34AF3544-4D97-447D-BEE1-E5E7006565EA}" dt="2024-10-07T15:30:30.932" v="15102"/>
          <ac:cxnSpMkLst>
            <pc:docMk/>
            <pc:sldMk cId="3087391464" sldId="4734"/>
            <ac:cxnSpMk id="8" creationId="{5AEEA94D-B6FD-C5AC-3A67-89753B2F3EE4}"/>
          </ac:cxnSpMkLst>
        </pc:cxnChg>
        <pc:cxnChg chg="add mod ord">
          <ac:chgData name="Reimann, Dr. René" userId="fad4d770-7190-4087-ac28-83a856e5b55d" providerId="ADAL" clId="{34AF3544-4D97-447D-BEE1-E5E7006565EA}" dt="2024-10-07T15:30:30.932" v="15096"/>
          <ac:cxnSpMkLst>
            <pc:docMk/>
            <pc:sldMk cId="3087391464" sldId="4734"/>
            <ac:cxnSpMk id="10" creationId="{E21AD775-BC7D-DAF5-E504-5371CAF017C6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0:31.517" v="15221" actId="2696"/>
        <pc:sldMkLst>
          <pc:docMk/>
          <pc:sldMk cId="2450096648" sldId="4735"/>
        </pc:sldMkLst>
      </pc:sldChg>
      <pc:sldChg chg="add del modAnim">
        <pc:chgData name="Reimann, Dr. René" userId="fad4d770-7190-4087-ac28-83a856e5b55d" providerId="ADAL" clId="{34AF3544-4D97-447D-BEE1-E5E7006565EA}" dt="2024-10-07T15:30:31.192" v="15138" actId="2696"/>
        <pc:sldMkLst>
          <pc:docMk/>
          <pc:sldMk cId="2599205400" sldId="4735"/>
        </pc:sldMkLst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2492144137" sldId="4736"/>
        </pc:sldMkLst>
        <pc:spChg chg="mod ord">
          <ac:chgData name="Reimann, Dr. René" userId="fad4d770-7190-4087-ac28-83a856e5b55d" providerId="ADAL" clId="{34AF3544-4D97-447D-BEE1-E5E7006565EA}" dt="2024-10-07T15:30:31.467" v="15192"/>
          <ac:spMkLst>
            <pc:docMk/>
            <pc:sldMk cId="2492144137" sldId="4736"/>
            <ac:spMk id="2" creationId="{D25557FD-7E6B-4642-9437-453AD7CCC787}"/>
          </ac:spMkLst>
        </pc:spChg>
        <pc:spChg chg="add mod ord">
          <ac:chgData name="Reimann, Dr. René" userId="fad4d770-7190-4087-ac28-83a856e5b55d" providerId="ADAL" clId="{34AF3544-4D97-447D-BEE1-E5E7006565EA}" dt="2024-10-07T15:30:31.497" v="15220"/>
          <ac:spMkLst>
            <pc:docMk/>
            <pc:sldMk cId="2492144137" sldId="4736"/>
            <ac:spMk id="3" creationId="{4D222C75-A834-1669-A1EC-2BD429BE2988}"/>
          </ac:spMkLst>
        </pc:spChg>
        <pc:spChg chg="mod ord">
          <ac:chgData name="Reimann, Dr. René" userId="fad4d770-7190-4087-ac28-83a856e5b55d" providerId="ADAL" clId="{34AF3544-4D97-447D-BEE1-E5E7006565EA}" dt="2024-10-07T15:30:31.477" v="15194"/>
          <ac:spMkLst>
            <pc:docMk/>
            <pc:sldMk cId="2492144137" sldId="4736"/>
            <ac:spMk id="5" creationId="{9B511DF2-EFE5-433B-9105-7BD48855C5CD}"/>
          </ac:spMkLst>
        </pc:spChg>
        <pc:spChg chg="mod ord">
          <ac:chgData name="Reimann, Dr. René" userId="fad4d770-7190-4087-ac28-83a856e5b55d" providerId="ADAL" clId="{34AF3544-4D97-447D-BEE1-E5E7006565EA}" dt="2024-10-07T15:30:31.487" v="15204"/>
          <ac:spMkLst>
            <pc:docMk/>
            <pc:sldMk cId="2492144137" sldId="4736"/>
            <ac:spMk id="11" creationId="{5CCF15C0-F7BE-4F7F-99E7-877D29F66860}"/>
          </ac:spMkLst>
        </pc:spChg>
        <pc:spChg chg="mod ord">
          <ac:chgData name="Reimann, Dr. René" userId="fad4d770-7190-4087-ac28-83a856e5b55d" providerId="ADAL" clId="{34AF3544-4D97-447D-BEE1-E5E7006565EA}" dt="2024-10-07T15:30:31.487" v="15206"/>
          <ac:spMkLst>
            <pc:docMk/>
            <pc:sldMk cId="2492144137" sldId="4736"/>
            <ac:spMk id="12" creationId="{128FB8F3-E51C-4D25-B566-782E5EEE5DA7}"/>
          </ac:spMkLst>
        </pc:spChg>
        <pc:spChg chg="mod ord">
          <ac:chgData name="Reimann, Dr. René" userId="fad4d770-7190-4087-ac28-83a856e5b55d" providerId="ADAL" clId="{34AF3544-4D97-447D-BEE1-E5E7006565EA}" dt="2024-10-07T15:30:31.497" v="15216"/>
          <ac:spMkLst>
            <pc:docMk/>
            <pc:sldMk cId="2492144137" sldId="4736"/>
            <ac:spMk id="18" creationId="{E1779593-B6AD-4B44-97E6-660E1E27F481}"/>
          </ac:spMkLst>
        </pc:spChg>
        <pc:spChg chg="mod ord">
          <ac:chgData name="Reimann, Dr. René" userId="fad4d770-7190-4087-ac28-83a856e5b55d" providerId="ADAL" clId="{34AF3544-4D97-447D-BEE1-E5E7006565EA}" dt="2024-10-07T15:30:31.497" v="15218"/>
          <ac:spMkLst>
            <pc:docMk/>
            <pc:sldMk cId="2492144137" sldId="4736"/>
            <ac:spMk id="19" creationId="{BAF8AC52-8052-4B54-A1D0-D4943CE30D4C}"/>
          </ac:spMkLst>
        </pc:spChg>
        <pc:picChg chg="mod ord">
          <ac:chgData name="Reimann, Dr. René" userId="fad4d770-7190-4087-ac28-83a856e5b55d" providerId="ADAL" clId="{34AF3544-4D97-447D-BEE1-E5E7006565EA}" dt="2024-10-07T15:30:31.477" v="15196"/>
          <ac:picMkLst>
            <pc:docMk/>
            <pc:sldMk cId="2492144137" sldId="4736"/>
            <ac:picMk id="6" creationId="{DD7E1011-4BA3-4A6A-8325-89ECC8676E2D}"/>
          </ac:picMkLst>
        </pc:picChg>
        <pc:picChg chg="mod">
          <ac:chgData name="Reimann, Dr. René" userId="fad4d770-7190-4087-ac28-83a856e5b55d" providerId="ADAL" clId="{34AF3544-4D97-447D-BEE1-E5E7006565EA}" dt="2024-10-07T15:30:31.477" v="15197"/>
          <ac:picMkLst>
            <pc:docMk/>
            <pc:sldMk cId="2492144137" sldId="4736"/>
            <ac:picMk id="7" creationId="{6A081490-D8BA-41B3-8FDB-9967C2FCFD9E}"/>
          </ac:picMkLst>
        </pc:picChg>
        <pc:picChg chg="mod">
          <ac:chgData name="Reimann, Dr. René" userId="fad4d770-7190-4087-ac28-83a856e5b55d" providerId="ADAL" clId="{34AF3544-4D97-447D-BEE1-E5E7006565EA}" dt="2024-10-07T15:30:31.477" v="15198"/>
          <ac:picMkLst>
            <pc:docMk/>
            <pc:sldMk cId="2492144137" sldId="4736"/>
            <ac:picMk id="8" creationId="{1CBD834D-2C01-463F-A9BB-96FB8771E95F}"/>
          </ac:picMkLst>
        </pc:picChg>
        <pc:cxnChg chg="mod ord">
          <ac:chgData name="Reimann, Dr. René" userId="fad4d770-7190-4087-ac28-83a856e5b55d" providerId="ADAL" clId="{34AF3544-4D97-447D-BEE1-E5E7006565EA}" dt="2024-10-07T15:30:31.477" v="15200"/>
          <ac:cxnSpMkLst>
            <pc:docMk/>
            <pc:sldMk cId="2492144137" sldId="4736"/>
            <ac:cxnSpMk id="9" creationId="{2B738796-7A5B-4726-81A8-9337A6F45E18}"/>
          </ac:cxnSpMkLst>
        </pc:cxnChg>
        <pc:cxnChg chg="mod ord">
          <ac:chgData name="Reimann, Dr. René" userId="fad4d770-7190-4087-ac28-83a856e5b55d" providerId="ADAL" clId="{34AF3544-4D97-447D-BEE1-E5E7006565EA}" dt="2024-10-07T15:30:31.487" v="15202"/>
          <ac:cxnSpMkLst>
            <pc:docMk/>
            <pc:sldMk cId="2492144137" sldId="4736"/>
            <ac:cxnSpMk id="10" creationId="{9EDB3466-A5D0-441F-A1E7-98F424C07746}"/>
          </ac:cxnSpMkLst>
        </pc:cxnChg>
        <pc:cxnChg chg="mod ord">
          <ac:chgData name="Reimann, Dr. René" userId="fad4d770-7190-4087-ac28-83a856e5b55d" providerId="ADAL" clId="{34AF3544-4D97-447D-BEE1-E5E7006565EA}" dt="2024-10-07T15:30:31.487" v="15208"/>
          <ac:cxnSpMkLst>
            <pc:docMk/>
            <pc:sldMk cId="2492144137" sldId="4736"/>
            <ac:cxnSpMk id="13" creationId="{D74EDB7D-FF6D-4785-938F-D1C84C62D788}"/>
          </ac:cxnSpMkLst>
        </pc:cxnChg>
        <pc:cxnChg chg="mod ord">
          <ac:chgData name="Reimann, Dr. René" userId="fad4d770-7190-4087-ac28-83a856e5b55d" providerId="ADAL" clId="{34AF3544-4D97-447D-BEE1-E5E7006565EA}" dt="2024-10-07T15:30:31.497" v="15210"/>
          <ac:cxnSpMkLst>
            <pc:docMk/>
            <pc:sldMk cId="2492144137" sldId="4736"/>
            <ac:cxnSpMk id="14" creationId="{889CC1B5-CC8D-4883-9CA0-D9B4C5FDFA37}"/>
          </ac:cxnSpMkLst>
        </pc:cxnChg>
        <pc:cxnChg chg="mod ord">
          <ac:chgData name="Reimann, Dr. René" userId="fad4d770-7190-4087-ac28-83a856e5b55d" providerId="ADAL" clId="{34AF3544-4D97-447D-BEE1-E5E7006565EA}" dt="2024-10-07T15:30:31.497" v="15212"/>
          <ac:cxnSpMkLst>
            <pc:docMk/>
            <pc:sldMk cId="2492144137" sldId="4736"/>
            <ac:cxnSpMk id="15" creationId="{83AA3A34-B48C-4842-B836-EC073EF5B545}"/>
          </ac:cxnSpMkLst>
        </pc:cxnChg>
        <pc:cxnChg chg="mod ord">
          <ac:chgData name="Reimann, Dr. René" userId="fad4d770-7190-4087-ac28-83a856e5b55d" providerId="ADAL" clId="{34AF3544-4D97-447D-BEE1-E5E7006565EA}" dt="2024-10-07T15:30:31.497" v="15214"/>
          <ac:cxnSpMkLst>
            <pc:docMk/>
            <pc:sldMk cId="2492144137" sldId="4736"/>
            <ac:cxnSpMk id="16" creationId="{C98C3C84-2AB8-4D31-8FE6-AA26C8332C2E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0:32.067" v="15325" actId="2696"/>
        <pc:sldMkLst>
          <pc:docMk/>
          <pc:sldMk cId="557935876" sldId="4737"/>
        </pc:sldMkLst>
      </pc:sldChg>
      <pc:sldChg chg="addSp del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55395358" sldId="4738"/>
        </pc:sldMkLst>
        <pc:spChg chg="mod ord">
          <ac:chgData name="Reimann, Dr. René" userId="fad4d770-7190-4087-ac28-83a856e5b55d" providerId="ADAL" clId="{34AF3544-4D97-447D-BEE1-E5E7006565EA}" dt="2024-10-07T15:30:31.817" v="15249"/>
          <ac:spMkLst>
            <pc:docMk/>
            <pc:sldMk cId="2155395358" sldId="4738"/>
            <ac:spMk id="2" creationId="{D25557FD-7E6B-4642-9437-453AD7CCC787}"/>
          </ac:spMkLst>
        </pc:spChg>
        <pc:spChg chg="mod ord">
          <ac:chgData name="Reimann, Dr. René" userId="fad4d770-7190-4087-ac28-83a856e5b55d" providerId="ADAL" clId="{34AF3544-4D97-447D-BEE1-E5E7006565EA}" dt="2024-10-07T15:30:31.817" v="15251"/>
          <ac:spMkLst>
            <pc:docMk/>
            <pc:sldMk cId="2155395358" sldId="4738"/>
            <ac:spMk id="5" creationId="{9B511DF2-EFE5-433B-9105-7BD48855C5CD}"/>
          </ac:spMkLst>
        </pc:spChg>
        <pc:spChg chg="mod ord">
          <ac:chgData name="Reimann, Dr. René" userId="fad4d770-7190-4087-ac28-83a856e5b55d" providerId="ADAL" clId="{34AF3544-4D97-447D-BEE1-E5E7006565EA}" dt="2024-10-07T15:30:31.827" v="15261"/>
          <ac:spMkLst>
            <pc:docMk/>
            <pc:sldMk cId="2155395358" sldId="4738"/>
            <ac:spMk id="11" creationId="{5CCF15C0-F7BE-4F7F-99E7-877D29F66860}"/>
          </ac:spMkLst>
        </pc:spChg>
        <pc:spChg chg="mod ord">
          <ac:chgData name="Reimann, Dr. René" userId="fad4d770-7190-4087-ac28-83a856e5b55d" providerId="ADAL" clId="{34AF3544-4D97-447D-BEE1-E5E7006565EA}" dt="2024-10-07T15:30:31.837" v="15263"/>
          <ac:spMkLst>
            <pc:docMk/>
            <pc:sldMk cId="2155395358" sldId="4738"/>
            <ac:spMk id="12" creationId="{128FB8F3-E51C-4D25-B566-782E5EEE5DA7}"/>
          </ac:spMkLst>
        </pc:spChg>
        <pc:spChg chg="del">
          <ac:chgData name="Reimann, Dr. René" userId="fad4d770-7190-4087-ac28-83a856e5b55d" providerId="ADAL" clId="{34AF3544-4D97-447D-BEE1-E5E7006565EA}" dt="2024-10-07T15:30:31.787" v="15246"/>
          <ac:spMkLst>
            <pc:docMk/>
            <pc:sldMk cId="2155395358" sldId="4738"/>
            <ac:spMk id="17" creationId="{F4CA7225-CB45-4A6A-80D2-93B157968173}"/>
          </ac:spMkLst>
        </pc:spChg>
        <pc:spChg chg="mod ord">
          <ac:chgData name="Reimann, Dr. René" userId="fad4d770-7190-4087-ac28-83a856e5b55d" providerId="ADAL" clId="{34AF3544-4D97-447D-BEE1-E5E7006565EA}" dt="2024-10-07T15:30:31.847" v="15273"/>
          <ac:spMkLst>
            <pc:docMk/>
            <pc:sldMk cId="2155395358" sldId="4738"/>
            <ac:spMk id="18" creationId="{E1779593-B6AD-4B44-97E6-660E1E27F481}"/>
          </ac:spMkLst>
        </pc:spChg>
        <pc:spChg chg="mod ord">
          <ac:chgData name="Reimann, Dr. René" userId="fad4d770-7190-4087-ac28-83a856e5b55d" providerId="ADAL" clId="{34AF3544-4D97-447D-BEE1-E5E7006565EA}" dt="2024-10-07T15:30:31.847" v="15275"/>
          <ac:spMkLst>
            <pc:docMk/>
            <pc:sldMk cId="2155395358" sldId="4738"/>
            <ac:spMk id="19" creationId="{BAF8AC52-8052-4B54-A1D0-D4943CE30D4C}"/>
          </ac:spMkLst>
        </pc:spChg>
        <pc:picChg chg="add mod ord">
          <ac:chgData name="Reimann, Dr. René" userId="fad4d770-7190-4087-ac28-83a856e5b55d" providerId="ADAL" clId="{34AF3544-4D97-447D-BEE1-E5E7006565EA}" dt="2024-10-07T15:30:31.847" v="15277"/>
          <ac:picMkLst>
            <pc:docMk/>
            <pc:sldMk cId="2155395358" sldId="4738"/>
            <ac:picMk id="3" creationId="{742612BC-DFF4-8EA8-9412-0262C5DE0F63}"/>
          </ac:picMkLst>
        </pc:picChg>
        <pc:picChg chg="mod ord">
          <ac:chgData name="Reimann, Dr. René" userId="fad4d770-7190-4087-ac28-83a856e5b55d" providerId="ADAL" clId="{34AF3544-4D97-447D-BEE1-E5E7006565EA}" dt="2024-10-07T15:30:31.827" v="15253"/>
          <ac:picMkLst>
            <pc:docMk/>
            <pc:sldMk cId="2155395358" sldId="4738"/>
            <ac:picMk id="6" creationId="{DD7E1011-4BA3-4A6A-8325-89ECC8676E2D}"/>
          </ac:picMkLst>
        </pc:picChg>
        <pc:picChg chg="mod">
          <ac:chgData name="Reimann, Dr. René" userId="fad4d770-7190-4087-ac28-83a856e5b55d" providerId="ADAL" clId="{34AF3544-4D97-447D-BEE1-E5E7006565EA}" dt="2024-10-07T15:30:31.827" v="15254"/>
          <ac:picMkLst>
            <pc:docMk/>
            <pc:sldMk cId="2155395358" sldId="4738"/>
            <ac:picMk id="7" creationId="{6A081490-D8BA-41B3-8FDB-9967C2FCFD9E}"/>
          </ac:picMkLst>
        </pc:picChg>
        <pc:picChg chg="mod">
          <ac:chgData name="Reimann, Dr. René" userId="fad4d770-7190-4087-ac28-83a856e5b55d" providerId="ADAL" clId="{34AF3544-4D97-447D-BEE1-E5E7006565EA}" dt="2024-10-07T15:30:31.827" v="15255"/>
          <ac:picMkLst>
            <pc:docMk/>
            <pc:sldMk cId="2155395358" sldId="4738"/>
            <ac:picMk id="8" creationId="{1CBD834D-2C01-463F-A9BB-96FB8771E95F}"/>
          </ac:picMkLst>
        </pc:picChg>
        <pc:cxnChg chg="mod ord">
          <ac:chgData name="Reimann, Dr. René" userId="fad4d770-7190-4087-ac28-83a856e5b55d" providerId="ADAL" clId="{34AF3544-4D97-447D-BEE1-E5E7006565EA}" dt="2024-10-07T15:30:31.827" v="15257"/>
          <ac:cxnSpMkLst>
            <pc:docMk/>
            <pc:sldMk cId="2155395358" sldId="4738"/>
            <ac:cxnSpMk id="9" creationId="{2B738796-7A5B-4726-81A8-9337A6F45E18}"/>
          </ac:cxnSpMkLst>
        </pc:cxnChg>
        <pc:cxnChg chg="mod ord">
          <ac:chgData name="Reimann, Dr. René" userId="fad4d770-7190-4087-ac28-83a856e5b55d" providerId="ADAL" clId="{34AF3544-4D97-447D-BEE1-E5E7006565EA}" dt="2024-10-07T15:30:31.827" v="15259"/>
          <ac:cxnSpMkLst>
            <pc:docMk/>
            <pc:sldMk cId="2155395358" sldId="4738"/>
            <ac:cxnSpMk id="10" creationId="{9EDB3466-A5D0-441F-A1E7-98F424C07746}"/>
          </ac:cxnSpMkLst>
        </pc:cxnChg>
        <pc:cxnChg chg="mod ord">
          <ac:chgData name="Reimann, Dr. René" userId="fad4d770-7190-4087-ac28-83a856e5b55d" providerId="ADAL" clId="{34AF3544-4D97-447D-BEE1-E5E7006565EA}" dt="2024-10-07T15:30:31.837" v="15265"/>
          <ac:cxnSpMkLst>
            <pc:docMk/>
            <pc:sldMk cId="2155395358" sldId="4738"/>
            <ac:cxnSpMk id="13" creationId="{D74EDB7D-FF6D-4785-938F-D1C84C62D788}"/>
          </ac:cxnSpMkLst>
        </pc:cxnChg>
        <pc:cxnChg chg="mod ord">
          <ac:chgData name="Reimann, Dr. René" userId="fad4d770-7190-4087-ac28-83a856e5b55d" providerId="ADAL" clId="{34AF3544-4D97-447D-BEE1-E5E7006565EA}" dt="2024-10-07T15:30:31.837" v="15267"/>
          <ac:cxnSpMkLst>
            <pc:docMk/>
            <pc:sldMk cId="2155395358" sldId="4738"/>
            <ac:cxnSpMk id="14" creationId="{889CC1B5-CC8D-4883-9CA0-D9B4C5FDFA37}"/>
          </ac:cxnSpMkLst>
        </pc:cxnChg>
        <pc:cxnChg chg="mod ord">
          <ac:chgData name="Reimann, Dr. René" userId="fad4d770-7190-4087-ac28-83a856e5b55d" providerId="ADAL" clId="{34AF3544-4D97-447D-BEE1-E5E7006565EA}" dt="2024-10-07T15:30:31.837" v="15269"/>
          <ac:cxnSpMkLst>
            <pc:docMk/>
            <pc:sldMk cId="2155395358" sldId="4738"/>
            <ac:cxnSpMk id="15" creationId="{83AA3A34-B48C-4842-B836-EC073EF5B545}"/>
          </ac:cxnSpMkLst>
        </pc:cxnChg>
        <pc:cxnChg chg="mod ord">
          <ac:chgData name="Reimann, Dr. René" userId="fad4d770-7190-4087-ac28-83a856e5b55d" providerId="ADAL" clId="{34AF3544-4D97-447D-BEE1-E5E7006565EA}" dt="2024-10-07T15:30:31.837" v="15271"/>
          <ac:cxnSpMkLst>
            <pc:docMk/>
            <pc:sldMk cId="2155395358" sldId="4738"/>
            <ac:cxnSpMk id="16" creationId="{C98C3C84-2AB8-4D31-8FE6-AA26C8332C2E}"/>
          </ac:cxnSpMkLst>
        </pc:cxnChg>
      </pc:sldChg>
      <pc:sldChg chg="addSp modSp add mod ord modTransition modAnim modShow">
        <pc:chgData name="Reimann, Dr. René" userId="fad4d770-7190-4087-ac28-83a856e5b55d" providerId="ADAL" clId="{34AF3544-4D97-447D-BEE1-E5E7006565EA}" dt="2024-10-08T09:20:35.021" v="27507" actId="729"/>
        <pc:sldMkLst>
          <pc:docMk/>
          <pc:sldMk cId="3598242509" sldId="4739"/>
        </pc:sldMkLst>
        <pc:spChg chg="mod ord">
          <ac:chgData name="Reimann, Dr. René" userId="fad4d770-7190-4087-ac28-83a856e5b55d" providerId="ADAL" clId="{34AF3544-4D97-447D-BEE1-E5E7006565EA}" dt="2024-10-07T15:30:31.997" v="15294"/>
          <ac:spMkLst>
            <pc:docMk/>
            <pc:sldMk cId="3598242509" sldId="4739"/>
            <ac:spMk id="2" creationId="{D25557FD-7E6B-4642-9437-453AD7CCC787}"/>
          </ac:spMkLst>
        </pc:spChg>
        <pc:spChg chg="add mod ord">
          <ac:chgData name="Reimann, Dr. René" userId="fad4d770-7190-4087-ac28-83a856e5b55d" providerId="ADAL" clId="{34AF3544-4D97-447D-BEE1-E5E7006565EA}" dt="2024-10-07T15:30:32.027" v="15322"/>
          <ac:spMkLst>
            <pc:docMk/>
            <pc:sldMk cId="3598242509" sldId="4739"/>
            <ac:spMk id="4" creationId="{9E6B6AC6-F948-27B0-2D9A-F19830E482F8}"/>
          </ac:spMkLst>
        </pc:spChg>
        <pc:spChg chg="mod ord">
          <ac:chgData name="Reimann, Dr. René" userId="fad4d770-7190-4087-ac28-83a856e5b55d" providerId="ADAL" clId="{34AF3544-4D97-447D-BEE1-E5E7006565EA}" dt="2024-10-07T15:30:31.997" v="15296"/>
          <ac:spMkLst>
            <pc:docMk/>
            <pc:sldMk cId="3598242509" sldId="4739"/>
            <ac:spMk id="5" creationId="{9B511DF2-EFE5-433B-9105-7BD48855C5CD}"/>
          </ac:spMkLst>
        </pc:spChg>
        <pc:spChg chg="mod ord">
          <ac:chgData name="Reimann, Dr. René" userId="fad4d770-7190-4087-ac28-83a856e5b55d" providerId="ADAL" clId="{34AF3544-4D97-447D-BEE1-E5E7006565EA}" dt="2024-10-07T15:30:32.011" v="15306"/>
          <ac:spMkLst>
            <pc:docMk/>
            <pc:sldMk cId="3598242509" sldId="4739"/>
            <ac:spMk id="11" creationId="{5CCF15C0-F7BE-4F7F-99E7-877D29F66860}"/>
          </ac:spMkLst>
        </pc:spChg>
        <pc:spChg chg="mod ord">
          <ac:chgData name="Reimann, Dr. René" userId="fad4d770-7190-4087-ac28-83a856e5b55d" providerId="ADAL" clId="{34AF3544-4D97-447D-BEE1-E5E7006565EA}" dt="2024-10-07T15:30:32.017" v="15308"/>
          <ac:spMkLst>
            <pc:docMk/>
            <pc:sldMk cId="3598242509" sldId="4739"/>
            <ac:spMk id="12" creationId="{128FB8F3-E51C-4D25-B566-782E5EEE5DA7}"/>
          </ac:spMkLst>
        </pc:spChg>
        <pc:spChg chg="mod ord">
          <ac:chgData name="Reimann, Dr. René" userId="fad4d770-7190-4087-ac28-83a856e5b55d" providerId="ADAL" clId="{34AF3544-4D97-447D-BEE1-E5E7006565EA}" dt="2024-10-07T15:30:32.027" v="15318"/>
          <ac:spMkLst>
            <pc:docMk/>
            <pc:sldMk cId="3598242509" sldId="4739"/>
            <ac:spMk id="18" creationId="{E1779593-B6AD-4B44-97E6-660E1E27F481}"/>
          </ac:spMkLst>
        </pc:spChg>
        <pc:spChg chg="mod ord">
          <ac:chgData name="Reimann, Dr. René" userId="fad4d770-7190-4087-ac28-83a856e5b55d" providerId="ADAL" clId="{34AF3544-4D97-447D-BEE1-E5E7006565EA}" dt="2024-10-07T15:30:32.027" v="15320"/>
          <ac:spMkLst>
            <pc:docMk/>
            <pc:sldMk cId="3598242509" sldId="4739"/>
            <ac:spMk id="19" creationId="{BAF8AC52-8052-4B54-A1D0-D4943CE30D4C}"/>
          </ac:spMkLst>
        </pc:spChg>
        <pc:picChg chg="mod ord">
          <ac:chgData name="Reimann, Dr. René" userId="fad4d770-7190-4087-ac28-83a856e5b55d" providerId="ADAL" clId="{34AF3544-4D97-447D-BEE1-E5E7006565EA}" dt="2024-10-07T15:30:32.027" v="15324"/>
          <ac:picMkLst>
            <pc:docMk/>
            <pc:sldMk cId="3598242509" sldId="4739"/>
            <ac:picMk id="3" creationId="{742612BC-DFF4-8EA8-9412-0262C5DE0F63}"/>
          </ac:picMkLst>
        </pc:picChg>
        <pc:picChg chg="mod ord">
          <ac:chgData name="Reimann, Dr. René" userId="fad4d770-7190-4087-ac28-83a856e5b55d" providerId="ADAL" clId="{34AF3544-4D97-447D-BEE1-E5E7006565EA}" dt="2024-10-07T15:30:32.007" v="15298"/>
          <ac:picMkLst>
            <pc:docMk/>
            <pc:sldMk cId="3598242509" sldId="4739"/>
            <ac:picMk id="6" creationId="{DD7E1011-4BA3-4A6A-8325-89ECC8676E2D}"/>
          </ac:picMkLst>
        </pc:picChg>
        <pc:picChg chg="mod">
          <ac:chgData name="Reimann, Dr. René" userId="fad4d770-7190-4087-ac28-83a856e5b55d" providerId="ADAL" clId="{34AF3544-4D97-447D-BEE1-E5E7006565EA}" dt="2024-10-07T15:30:32.007" v="15299"/>
          <ac:picMkLst>
            <pc:docMk/>
            <pc:sldMk cId="3598242509" sldId="4739"/>
            <ac:picMk id="7" creationId="{6A081490-D8BA-41B3-8FDB-9967C2FCFD9E}"/>
          </ac:picMkLst>
        </pc:picChg>
        <pc:picChg chg="mod">
          <ac:chgData name="Reimann, Dr. René" userId="fad4d770-7190-4087-ac28-83a856e5b55d" providerId="ADAL" clId="{34AF3544-4D97-447D-BEE1-E5E7006565EA}" dt="2024-10-07T15:30:32.007" v="15300"/>
          <ac:picMkLst>
            <pc:docMk/>
            <pc:sldMk cId="3598242509" sldId="4739"/>
            <ac:picMk id="8" creationId="{1CBD834D-2C01-463F-A9BB-96FB8771E95F}"/>
          </ac:picMkLst>
        </pc:picChg>
        <pc:cxnChg chg="mod ord">
          <ac:chgData name="Reimann, Dr. René" userId="fad4d770-7190-4087-ac28-83a856e5b55d" providerId="ADAL" clId="{34AF3544-4D97-447D-BEE1-E5E7006565EA}" dt="2024-10-07T15:30:32.011" v="15302"/>
          <ac:cxnSpMkLst>
            <pc:docMk/>
            <pc:sldMk cId="3598242509" sldId="4739"/>
            <ac:cxnSpMk id="9" creationId="{2B738796-7A5B-4726-81A8-9337A6F45E18}"/>
          </ac:cxnSpMkLst>
        </pc:cxnChg>
        <pc:cxnChg chg="mod ord">
          <ac:chgData name="Reimann, Dr. René" userId="fad4d770-7190-4087-ac28-83a856e5b55d" providerId="ADAL" clId="{34AF3544-4D97-447D-BEE1-E5E7006565EA}" dt="2024-10-07T15:30:32.011" v="15304"/>
          <ac:cxnSpMkLst>
            <pc:docMk/>
            <pc:sldMk cId="3598242509" sldId="4739"/>
            <ac:cxnSpMk id="10" creationId="{9EDB3466-A5D0-441F-A1E7-98F424C07746}"/>
          </ac:cxnSpMkLst>
        </pc:cxnChg>
        <pc:cxnChg chg="mod ord">
          <ac:chgData name="Reimann, Dr. René" userId="fad4d770-7190-4087-ac28-83a856e5b55d" providerId="ADAL" clId="{34AF3544-4D97-447D-BEE1-E5E7006565EA}" dt="2024-10-07T15:30:32.017" v="15310"/>
          <ac:cxnSpMkLst>
            <pc:docMk/>
            <pc:sldMk cId="3598242509" sldId="4739"/>
            <ac:cxnSpMk id="13" creationId="{D74EDB7D-FF6D-4785-938F-D1C84C62D788}"/>
          </ac:cxnSpMkLst>
        </pc:cxnChg>
        <pc:cxnChg chg="mod ord">
          <ac:chgData name="Reimann, Dr. René" userId="fad4d770-7190-4087-ac28-83a856e5b55d" providerId="ADAL" clId="{34AF3544-4D97-447D-BEE1-E5E7006565EA}" dt="2024-10-07T15:30:32.017" v="15312"/>
          <ac:cxnSpMkLst>
            <pc:docMk/>
            <pc:sldMk cId="3598242509" sldId="4739"/>
            <ac:cxnSpMk id="14" creationId="{889CC1B5-CC8D-4883-9CA0-D9B4C5FDFA37}"/>
          </ac:cxnSpMkLst>
        </pc:cxnChg>
        <pc:cxnChg chg="mod ord">
          <ac:chgData name="Reimann, Dr. René" userId="fad4d770-7190-4087-ac28-83a856e5b55d" providerId="ADAL" clId="{34AF3544-4D97-447D-BEE1-E5E7006565EA}" dt="2024-10-07T15:30:32.017" v="15314"/>
          <ac:cxnSpMkLst>
            <pc:docMk/>
            <pc:sldMk cId="3598242509" sldId="4739"/>
            <ac:cxnSpMk id="15" creationId="{83AA3A34-B48C-4842-B836-EC073EF5B545}"/>
          </ac:cxnSpMkLst>
        </pc:cxnChg>
        <pc:cxnChg chg="mod ord">
          <ac:chgData name="Reimann, Dr. René" userId="fad4d770-7190-4087-ac28-83a856e5b55d" providerId="ADAL" clId="{34AF3544-4D97-447D-BEE1-E5E7006565EA}" dt="2024-10-07T15:30:32.017" v="15316"/>
          <ac:cxnSpMkLst>
            <pc:docMk/>
            <pc:sldMk cId="3598242509" sldId="4739"/>
            <ac:cxnSpMk id="16" creationId="{C98C3C84-2AB8-4D31-8FE6-AA26C8332C2E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0:36.070" v="16633" actId="2696"/>
        <pc:sldMkLst>
          <pc:docMk/>
          <pc:sldMk cId="2457898907" sldId="4740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04089633" sldId="4741"/>
        </pc:sldMkLst>
        <pc:spChg chg="mod ord">
          <ac:chgData name="Reimann, Dr. René" userId="fad4d770-7190-4087-ac28-83a856e5b55d" providerId="ADAL" clId="{34AF3544-4D97-447D-BEE1-E5E7006565EA}" dt="2024-10-07T15:30:33.954" v="15900"/>
          <ac:spMkLst>
            <pc:docMk/>
            <pc:sldMk cId="1604089633" sldId="4741"/>
            <ac:spMk id="2" creationId="{1A75AAEF-612B-4732-8FB8-ABBD1576263F}"/>
          </ac:spMkLst>
        </pc:spChg>
        <pc:spChg chg="mod ord">
          <ac:chgData name="Reimann, Dr. René" userId="fad4d770-7190-4087-ac28-83a856e5b55d" providerId="ADAL" clId="{34AF3544-4D97-447D-BEE1-E5E7006565EA}" dt="2024-10-07T15:30:33.964" v="15902"/>
          <ac:spMkLst>
            <pc:docMk/>
            <pc:sldMk cId="1604089633" sldId="4741"/>
            <ac:spMk id="3" creationId="{A5D67B34-7163-491D-B056-7DF3FADF502A}"/>
          </ac:spMkLst>
        </pc:spChg>
        <pc:spChg chg="mod ord">
          <ac:chgData name="Reimann, Dr. René" userId="fad4d770-7190-4087-ac28-83a856e5b55d" providerId="ADAL" clId="{34AF3544-4D97-447D-BEE1-E5E7006565EA}" dt="2024-10-07T15:30:33.964" v="15904"/>
          <ac:spMkLst>
            <pc:docMk/>
            <pc:sldMk cId="1604089633" sldId="4741"/>
            <ac:spMk id="5" creationId="{FADF9C39-83BF-4303-9CD3-58A794F695F8}"/>
          </ac:spMkLst>
        </pc:spChg>
        <pc:picChg chg="add mod ord">
          <ac:chgData name="Reimann, Dr. René" userId="fad4d770-7190-4087-ac28-83a856e5b55d" providerId="ADAL" clId="{34AF3544-4D97-447D-BEE1-E5E7006565EA}" dt="2024-10-07T15:30:33.964" v="15908"/>
          <ac:picMkLst>
            <pc:docMk/>
            <pc:sldMk cId="1604089633" sldId="4741"/>
            <ac:picMk id="4" creationId="{1B4EE5B7-2B00-9300-F7DF-0C47A68BF705}"/>
          </ac:picMkLst>
        </pc:picChg>
        <pc:picChg chg="mod ord">
          <ac:chgData name="Reimann, Dr. René" userId="fad4d770-7190-4087-ac28-83a856e5b55d" providerId="ADAL" clId="{34AF3544-4D97-447D-BEE1-E5E7006565EA}" dt="2024-10-07T15:30:33.964" v="15906"/>
          <ac:picMkLst>
            <pc:docMk/>
            <pc:sldMk cId="1604089633" sldId="4741"/>
            <ac:picMk id="6" creationId="{1CA164AC-E0E6-429F-8306-911186CA2A41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330636592" sldId="4742"/>
        </pc:sldMkLst>
        <pc:spChg chg="mod ord">
          <ac:chgData name="Reimann, Dr. René" userId="fad4d770-7190-4087-ac28-83a856e5b55d" providerId="ADAL" clId="{34AF3544-4D97-447D-BEE1-E5E7006565EA}" dt="2024-10-07T15:30:35.834" v="16575"/>
          <ac:spMkLst>
            <pc:docMk/>
            <pc:sldMk cId="3330636592" sldId="4742"/>
            <ac:spMk id="2" creationId="{1A75AAEF-612B-4732-8FB8-ABBD1576263F}"/>
          </ac:spMkLst>
        </pc:spChg>
        <pc:spChg chg="mod ord">
          <ac:chgData name="Reimann, Dr. René" userId="fad4d770-7190-4087-ac28-83a856e5b55d" providerId="ADAL" clId="{34AF3544-4D97-447D-BEE1-E5E7006565EA}" dt="2024-10-07T15:30:35.834" v="16577"/>
          <ac:spMkLst>
            <pc:docMk/>
            <pc:sldMk cId="3330636592" sldId="4742"/>
            <ac:spMk id="3" creationId="{A5D67B34-7163-491D-B056-7DF3FADF502A}"/>
          </ac:spMkLst>
        </pc:spChg>
        <pc:spChg chg="mod ord">
          <ac:chgData name="Reimann, Dr. René" userId="fad4d770-7190-4087-ac28-83a856e5b55d" providerId="ADAL" clId="{34AF3544-4D97-447D-BEE1-E5E7006565EA}" dt="2024-10-07T15:30:35.834" v="16579"/>
          <ac:spMkLst>
            <pc:docMk/>
            <pc:sldMk cId="3330636592" sldId="4742"/>
            <ac:spMk id="5" creationId="{FADF9C39-83BF-4303-9CD3-58A794F695F8}"/>
          </ac:spMkLst>
        </pc:spChg>
        <pc:picChg chg="mod ord">
          <ac:chgData name="Reimann, Dr. René" userId="fad4d770-7190-4087-ac28-83a856e5b55d" providerId="ADAL" clId="{34AF3544-4D97-447D-BEE1-E5E7006565EA}" dt="2024-10-07T15:30:35.844" v="16583"/>
          <ac:picMkLst>
            <pc:docMk/>
            <pc:sldMk cId="3330636592" sldId="4742"/>
            <ac:picMk id="4" creationId="{1B4EE5B7-2B00-9300-F7DF-0C47A68BF705}"/>
          </ac:picMkLst>
        </pc:picChg>
        <pc:picChg chg="mod ord">
          <ac:chgData name="Reimann, Dr. René" userId="fad4d770-7190-4087-ac28-83a856e5b55d" providerId="ADAL" clId="{34AF3544-4D97-447D-BEE1-E5E7006565EA}" dt="2024-10-07T15:30:35.844" v="16581"/>
          <ac:picMkLst>
            <pc:docMk/>
            <pc:sldMk cId="3330636592" sldId="4742"/>
            <ac:picMk id="6" creationId="{1CA164AC-E0E6-429F-8306-911186CA2A41}"/>
          </ac:picMkLst>
        </pc:picChg>
        <pc:picChg chg="add mod ord">
          <ac:chgData name="Reimann, Dr. René" userId="fad4d770-7190-4087-ac28-83a856e5b55d" providerId="ADAL" clId="{34AF3544-4D97-447D-BEE1-E5E7006565EA}" dt="2024-10-07T15:30:35.844" v="16585"/>
          <ac:picMkLst>
            <pc:docMk/>
            <pc:sldMk cId="3330636592" sldId="4742"/>
            <ac:picMk id="7" creationId="{B6490F5E-42AE-E67D-2D27-AECAC082A71F}"/>
          </ac:picMkLst>
        </pc:picChg>
        <pc:picChg chg="add mod ord">
          <ac:chgData name="Reimann, Dr. René" userId="fad4d770-7190-4087-ac28-83a856e5b55d" providerId="ADAL" clId="{34AF3544-4D97-447D-BEE1-E5E7006565EA}" dt="2024-10-07T15:30:35.844" v="16587"/>
          <ac:picMkLst>
            <pc:docMk/>
            <pc:sldMk cId="3330636592" sldId="4742"/>
            <ac:picMk id="8" creationId="{E14F58B9-C580-7EDF-9065-A33EFD7AF98C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383191210" sldId="4743"/>
        </pc:sldMkLst>
        <pc:spChg chg="mod ord">
          <ac:chgData name="Reimann, Dr. René" userId="fad4d770-7190-4087-ac28-83a856e5b55d" providerId="ADAL" clId="{34AF3544-4D97-447D-BEE1-E5E7006565EA}" dt="2024-10-07T15:30:36.030" v="16616"/>
          <ac:spMkLst>
            <pc:docMk/>
            <pc:sldMk cId="2383191210" sldId="4743"/>
            <ac:spMk id="2" creationId="{1A75AAEF-612B-4732-8FB8-ABBD1576263F}"/>
          </ac:spMkLst>
        </pc:spChg>
        <pc:spChg chg="mod ord">
          <ac:chgData name="Reimann, Dr. René" userId="fad4d770-7190-4087-ac28-83a856e5b55d" providerId="ADAL" clId="{34AF3544-4D97-447D-BEE1-E5E7006565EA}" dt="2024-10-07T15:30:36.030" v="16618"/>
          <ac:spMkLst>
            <pc:docMk/>
            <pc:sldMk cId="2383191210" sldId="4743"/>
            <ac:spMk id="3" creationId="{A5D67B34-7163-491D-B056-7DF3FADF502A}"/>
          </ac:spMkLst>
        </pc:spChg>
        <pc:spChg chg="mod ord">
          <ac:chgData name="Reimann, Dr. René" userId="fad4d770-7190-4087-ac28-83a856e5b55d" providerId="ADAL" clId="{34AF3544-4D97-447D-BEE1-E5E7006565EA}" dt="2024-10-07T15:30:36.030" v="16620"/>
          <ac:spMkLst>
            <pc:docMk/>
            <pc:sldMk cId="2383191210" sldId="4743"/>
            <ac:spMk id="5" creationId="{FADF9C39-83BF-4303-9CD3-58A794F695F8}"/>
          </ac:spMkLst>
        </pc:spChg>
        <pc:spChg chg="add mod ord">
          <ac:chgData name="Reimann, Dr. René" userId="fad4d770-7190-4087-ac28-83a856e5b55d" providerId="ADAL" clId="{34AF3544-4D97-447D-BEE1-E5E7006565EA}" dt="2024-10-07T15:30:36.040" v="16628"/>
          <ac:spMkLst>
            <pc:docMk/>
            <pc:sldMk cId="2383191210" sldId="4743"/>
            <ac:spMk id="9" creationId="{D05906FB-5B59-81C9-8887-313CEB11C198}"/>
          </ac:spMkLst>
        </pc:spChg>
        <pc:spChg chg="add mod ord">
          <ac:chgData name="Reimann, Dr. René" userId="fad4d770-7190-4087-ac28-83a856e5b55d" providerId="ADAL" clId="{34AF3544-4D97-447D-BEE1-E5E7006565EA}" dt="2024-10-07T15:30:36.040" v="16632"/>
          <ac:spMkLst>
            <pc:docMk/>
            <pc:sldMk cId="2383191210" sldId="4743"/>
            <ac:spMk id="10" creationId="{EF5D5C0B-49F6-4736-71D2-5FCAEE7C5A5E}"/>
          </ac:spMkLst>
        </pc:spChg>
        <pc:picChg chg="mod ord">
          <ac:chgData name="Reimann, Dr. René" userId="fad4d770-7190-4087-ac28-83a856e5b55d" providerId="ADAL" clId="{34AF3544-4D97-447D-BEE1-E5E7006565EA}" dt="2024-10-07T15:30:36.040" v="16624"/>
          <ac:picMkLst>
            <pc:docMk/>
            <pc:sldMk cId="2383191210" sldId="4743"/>
            <ac:picMk id="4" creationId="{1B4EE5B7-2B00-9300-F7DF-0C47A68BF705}"/>
          </ac:picMkLst>
        </pc:picChg>
        <pc:picChg chg="mod ord">
          <ac:chgData name="Reimann, Dr. René" userId="fad4d770-7190-4087-ac28-83a856e5b55d" providerId="ADAL" clId="{34AF3544-4D97-447D-BEE1-E5E7006565EA}" dt="2024-10-07T15:30:36.030" v="16622"/>
          <ac:picMkLst>
            <pc:docMk/>
            <pc:sldMk cId="2383191210" sldId="4743"/>
            <ac:picMk id="6" creationId="{1CA164AC-E0E6-429F-8306-911186CA2A41}"/>
          </ac:picMkLst>
        </pc:picChg>
        <pc:picChg chg="mod ord">
          <ac:chgData name="Reimann, Dr. René" userId="fad4d770-7190-4087-ac28-83a856e5b55d" providerId="ADAL" clId="{34AF3544-4D97-447D-BEE1-E5E7006565EA}" dt="2024-10-07T15:30:36.040" v="16626"/>
          <ac:picMkLst>
            <pc:docMk/>
            <pc:sldMk cId="2383191210" sldId="4743"/>
            <ac:picMk id="7" creationId="{B6490F5E-42AE-E67D-2D27-AECAC082A71F}"/>
          </ac:picMkLst>
        </pc:picChg>
        <pc:picChg chg="mod ord">
          <ac:chgData name="Reimann, Dr. René" userId="fad4d770-7190-4087-ac28-83a856e5b55d" providerId="ADAL" clId="{34AF3544-4D97-447D-BEE1-E5E7006565EA}" dt="2024-10-07T15:30:36.040" v="16630"/>
          <ac:picMkLst>
            <pc:docMk/>
            <pc:sldMk cId="2383191210" sldId="4743"/>
            <ac:picMk id="8" creationId="{E14F58B9-C580-7EDF-9065-A33EFD7AF98C}"/>
          </ac:picMkLst>
        </pc:picChg>
      </pc:sldChg>
      <pc:sldChg chg="modSp add del modAnim">
        <pc:chgData name="Reimann, Dr. René" userId="fad4d770-7190-4087-ac28-83a856e5b55d" providerId="ADAL" clId="{34AF3544-4D97-447D-BEE1-E5E7006565EA}" dt="2024-10-07T15:30:47.264" v="20200" actId="2696"/>
        <pc:sldMkLst>
          <pc:docMk/>
          <pc:sldMk cId="245646206" sldId="4744"/>
        </pc:sldMkLst>
        <pc:spChg chg="mod">
          <ac:chgData name="Reimann, Dr. René" userId="fad4d770-7190-4087-ac28-83a856e5b55d" providerId="ADAL" clId="{34AF3544-4D97-447D-BEE1-E5E7006565EA}" dt="2024-10-07T15:30:46.374" v="19943"/>
          <ac:spMkLst>
            <pc:docMk/>
            <pc:sldMk cId="245646206" sldId="4744"/>
            <ac:spMk id="3" creationId="{35C9B0AC-AAAB-4FA4-B508-5FE8335DC95A}"/>
          </ac:spMkLst>
        </pc:spChg>
      </pc:sldChg>
      <pc:sldChg chg="add del modAnim">
        <pc:chgData name="Reimann, Dr. René" userId="fad4d770-7190-4087-ac28-83a856e5b55d" providerId="ADAL" clId="{34AF3544-4D97-447D-BEE1-E5E7006565EA}" dt="2024-10-07T15:30:36.180" v="16650" actId="2696"/>
        <pc:sldMkLst>
          <pc:docMk/>
          <pc:sldMk cId="2523247393" sldId="4744"/>
        </pc:sldMkLst>
      </pc:sldChg>
      <pc:sldChg chg="add del modAnim">
        <pc:chgData name="Reimann, Dr. René" userId="fad4d770-7190-4087-ac28-83a856e5b55d" providerId="ADAL" clId="{34AF3544-4D97-447D-BEE1-E5E7006565EA}" dt="2024-10-07T15:30:36.300" v="16673" actId="2696"/>
        <pc:sldMkLst>
          <pc:docMk/>
          <pc:sldMk cId="4043702502" sldId="4744"/>
        </pc:sldMkLst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7227936" sldId="4745"/>
        </pc:sldMkLst>
        <pc:spChg chg="mod ord">
          <ac:chgData name="Reimann, Dr. René" userId="fad4d770-7190-4087-ac28-83a856e5b55d" providerId="ADAL" clId="{34AF3544-4D97-447D-BEE1-E5E7006565EA}" dt="2024-10-07T15:30:39.240" v="17626"/>
          <ac:spMkLst>
            <pc:docMk/>
            <pc:sldMk cId="7227936" sldId="4745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39.240" v="17628"/>
          <ac:spMkLst>
            <pc:docMk/>
            <pc:sldMk cId="7227936" sldId="4745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39.240" v="17630"/>
          <ac:spMkLst>
            <pc:docMk/>
            <pc:sldMk cId="7227936" sldId="4745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39.240" v="17632"/>
          <ac:picMkLst>
            <pc:docMk/>
            <pc:sldMk cId="7227936" sldId="4745"/>
            <ac:picMk id="12" creationId="{107FE2E4-F68D-4DA9-A05A-ACDD47695517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723089715" sldId="4746"/>
        </pc:sldMkLst>
        <pc:spChg chg="mod ord">
          <ac:chgData name="Reimann, Dr. René" userId="fad4d770-7190-4087-ac28-83a856e5b55d" providerId="ADAL" clId="{34AF3544-4D97-447D-BEE1-E5E7006565EA}" dt="2024-10-07T15:30:40.440" v="18031"/>
          <ac:spMkLst>
            <pc:docMk/>
            <pc:sldMk cId="3723089715" sldId="4746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0.440" v="18033"/>
          <ac:spMkLst>
            <pc:docMk/>
            <pc:sldMk cId="3723089715" sldId="4746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0.450" v="18035"/>
          <ac:spMkLst>
            <pc:docMk/>
            <pc:sldMk cId="3723089715" sldId="4746"/>
            <ac:spMk id="5" creationId="{2252D46D-2E12-4C7F-B2DD-B02FB73E7F09}"/>
          </ac:spMkLst>
        </pc:spChg>
        <pc:picChg chg="add mod ord">
          <ac:chgData name="Reimann, Dr. René" userId="fad4d770-7190-4087-ac28-83a856e5b55d" providerId="ADAL" clId="{34AF3544-4D97-447D-BEE1-E5E7006565EA}" dt="2024-10-07T15:30:40.450" v="18037"/>
          <ac:picMkLst>
            <pc:docMk/>
            <pc:sldMk cId="3723089715" sldId="4746"/>
            <ac:picMk id="4" creationId="{2F6A790D-EEC0-A3AA-CA43-5A20F7C47A9C}"/>
          </ac:picMkLst>
        </pc:picChg>
        <pc:picChg chg="mod ord">
          <ac:chgData name="Reimann, Dr. René" userId="fad4d770-7190-4087-ac28-83a856e5b55d" providerId="ADAL" clId="{34AF3544-4D97-447D-BEE1-E5E7006565EA}" dt="2024-10-07T15:30:40.450" v="18039"/>
          <ac:picMkLst>
            <pc:docMk/>
            <pc:sldMk cId="3723089715" sldId="4746"/>
            <ac:picMk id="12" creationId="{107FE2E4-F68D-4DA9-A05A-ACDD47695517}"/>
          </ac:picMkLst>
        </pc:picChg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12060787" sldId="4747"/>
        </pc:sldMkLst>
        <pc:spChg chg="mod ord">
          <ac:chgData name="Reimann, Dr. René" userId="fad4d770-7190-4087-ac28-83a856e5b55d" providerId="ADAL" clId="{34AF3544-4D97-447D-BEE1-E5E7006565EA}" dt="2024-10-07T15:30:41.380" v="18345"/>
          <ac:spMkLst>
            <pc:docMk/>
            <pc:sldMk cId="2112060787" sldId="4747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1.380" v="18347"/>
          <ac:spMkLst>
            <pc:docMk/>
            <pc:sldMk cId="2112060787" sldId="4747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1.390" v="18349"/>
          <ac:spMkLst>
            <pc:docMk/>
            <pc:sldMk cId="2112060787" sldId="4747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41.390" v="18351"/>
          <ac:picMkLst>
            <pc:docMk/>
            <pc:sldMk cId="2112060787" sldId="4747"/>
            <ac:picMk id="4" creationId="{2F6A790D-EEC0-A3AA-CA43-5A20F7C47A9C}"/>
          </ac:picMkLst>
        </pc:picChg>
        <pc:picChg chg="mod ord">
          <ac:chgData name="Reimann, Dr. René" userId="fad4d770-7190-4087-ac28-83a856e5b55d" providerId="ADAL" clId="{34AF3544-4D97-447D-BEE1-E5E7006565EA}" dt="2024-10-07T15:30:41.390" v="18353"/>
          <ac:picMkLst>
            <pc:docMk/>
            <pc:sldMk cId="2112060787" sldId="4747"/>
            <ac:picMk id="12" creationId="{107FE2E4-F68D-4DA9-A05A-ACDD47695517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763212538" sldId="4748"/>
        </pc:sldMkLst>
        <pc:spChg chg="mod ord">
          <ac:chgData name="Reimann, Dr. René" userId="fad4d770-7190-4087-ac28-83a856e5b55d" providerId="ADAL" clId="{34AF3544-4D97-447D-BEE1-E5E7006565EA}" dt="2024-10-07T15:30:44.050" v="19245"/>
          <ac:spMkLst>
            <pc:docMk/>
            <pc:sldMk cId="2763212538" sldId="4748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4.050" v="19247"/>
          <ac:spMkLst>
            <pc:docMk/>
            <pc:sldMk cId="2763212538" sldId="4748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4.050" v="19249"/>
          <ac:spMkLst>
            <pc:docMk/>
            <pc:sldMk cId="2763212538" sldId="4748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44.050" v="19251"/>
          <ac:picMkLst>
            <pc:docMk/>
            <pc:sldMk cId="2763212538" sldId="4748"/>
            <ac:picMk id="4" creationId="{2F6A790D-EEC0-A3AA-CA43-5A20F7C47A9C}"/>
          </ac:picMkLst>
        </pc:picChg>
        <pc:picChg chg="add mod ord">
          <ac:chgData name="Reimann, Dr. René" userId="fad4d770-7190-4087-ac28-83a856e5b55d" providerId="ADAL" clId="{34AF3544-4D97-447D-BEE1-E5E7006565EA}" dt="2024-10-07T15:30:44.050" v="19253"/>
          <ac:picMkLst>
            <pc:docMk/>
            <pc:sldMk cId="2763212538" sldId="4748"/>
            <ac:picMk id="6" creationId="{7E655ADE-C2EE-5537-4A89-CCD9C52C2516}"/>
          </ac:picMkLst>
        </pc:picChg>
        <pc:picChg chg="add mod ord">
          <ac:chgData name="Reimann, Dr. René" userId="fad4d770-7190-4087-ac28-83a856e5b55d" providerId="ADAL" clId="{34AF3544-4D97-447D-BEE1-E5E7006565EA}" dt="2024-10-07T15:30:44.060" v="19255"/>
          <ac:picMkLst>
            <pc:docMk/>
            <pc:sldMk cId="2763212538" sldId="4748"/>
            <ac:picMk id="7" creationId="{FA9C8BEC-91F3-3D34-48F7-357F256DD47A}"/>
          </ac:picMkLst>
        </pc:picChg>
        <pc:picChg chg="mod ord">
          <ac:chgData name="Reimann, Dr. René" userId="fad4d770-7190-4087-ac28-83a856e5b55d" providerId="ADAL" clId="{34AF3544-4D97-447D-BEE1-E5E7006565EA}" dt="2024-10-07T15:30:44.060" v="19257"/>
          <ac:picMkLst>
            <pc:docMk/>
            <pc:sldMk cId="2763212538" sldId="4748"/>
            <ac:picMk id="12" creationId="{107FE2E4-F68D-4DA9-A05A-ACDD47695517}"/>
          </ac:picMkLst>
        </pc:picChg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906028224" sldId="4749"/>
        </pc:sldMkLst>
        <pc:spChg chg="mod ord">
          <ac:chgData name="Reimann, Dr. René" userId="fad4d770-7190-4087-ac28-83a856e5b55d" providerId="ADAL" clId="{34AF3544-4D97-447D-BEE1-E5E7006565EA}" dt="2024-10-07T15:30:45.304" v="19626"/>
          <ac:spMkLst>
            <pc:docMk/>
            <pc:sldMk cId="906028224" sldId="4749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5.304" v="19628"/>
          <ac:spMkLst>
            <pc:docMk/>
            <pc:sldMk cId="906028224" sldId="4749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5.314" v="19630"/>
          <ac:spMkLst>
            <pc:docMk/>
            <pc:sldMk cId="906028224" sldId="4749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45.314" v="19632"/>
          <ac:picMkLst>
            <pc:docMk/>
            <pc:sldMk cId="906028224" sldId="4749"/>
            <ac:picMk id="4" creationId="{2F6A790D-EEC0-A3AA-CA43-5A20F7C47A9C}"/>
          </ac:picMkLst>
        </pc:picChg>
        <pc:picChg chg="mod ord">
          <ac:chgData name="Reimann, Dr. René" userId="fad4d770-7190-4087-ac28-83a856e5b55d" providerId="ADAL" clId="{34AF3544-4D97-447D-BEE1-E5E7006565EA}" dt="2024-10-07T15:30:45.314" v="19634"/>
          <ac:picMkLst>
            <pc:docMk/>
            <pc:sldMk cId="906028224" sldId="4749"/>
            <ac:picMk id="6" creationId="{7E655ADE-C2EE-5537-4A89-CCD9C52C2516}"/>
          </ac:picMkLst>
        </pc:picChg>
        <pc:picChg chg="mod ord">
          <ac:chgData name="Reimann, Dr. René" userId="fad4d770-7190-4087-ac28-83a856e5b55d" providerId="ADAL" clId="{34AF3544-4D97-447D-BEE1-E5E7006565EA}" dt="2024-10-07T15:30:45.314" v="19636"/>
          <ac:picMkLst>
            <pc:docMk/>
            <pc:sldMk cId="906028224" sldId="4749"/>
            <ac:picMk id="7" creationId="{FA9C8BEC-91F3-3D34-48F7-357F256DD47A}"/>
          </ac:picMkLst>
        </pc:picChg>
        <pc:picChg chg="mod ord">
          <ac:chgData name="Reimann, Dr. René" userId="fad4d770-7190-4087-ac28-83a856e5b55d" providerId="ADAL" clId="{34AF3544-4D97-447D-BEE1-E5E7006565EA}" dt="2024-10-07T15:30:45.314" v="19638"/>
          <ac:picMkLst>
            <pc:docMk/>
            <pc:sldMk cId="906028224" sldId="4749"/>
            <ac:picMk id="12" creationId="{107FE2E4-F68D-4DA9-A05A-ACDD47695517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622510672" sldId="4750"/>
        </pc:sldMkLst>
        <pc:spChg chg="mod ord">
          <ac:chgData name="Reimann, Dr. René" userId="fad4d770-7190-4087-ac28-83a856e5b55d" providerId="ADAL" clId="{34AF3544-4D97-447D-BEE1-E5E7006565EA}" dt="2024-10-07T15:30:46.314" v="19923"/>
          <ac:spMkLst>
            <pc:docMk/>
            <pc:sldMk cId="622510672" sldId="4750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6.314" v="19925"/>
          <ac:spMkLst>
            <pc:docMk/>
            <pc:sldMk cId="622510672" sldId="4750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6.314" v="19927"/>
          <ac:spMkLst>
            <pc:docMk/>
            <pc:sldMk cId="622510672" sldId="4750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46.314" v="19929"/>
          <ac:picMkLst>
            <pc:docMk/>
            <pc:sldMk cId="622510672" sldId="4750"/>
            <ac:picMk id="4" creationId="{2F6A790D-EEC0-A3AA-CA43-5A20F7C47A9C}"/>
          </ac:picMkLst>
        </pc:picChg>
        <pc:picChg chg="mod ord">
          <ac:chgData name="Reimann, Dr. René" userId="fad4d770-7190-4087-ac28-83a856e5b55d" providerId="ADAL" clId="{34AF3544-4D97-447D-BEE1-E5E7006565EA}" dt="2024-10-07T15:30:46.314" v="19931"/>
          <ac:picMkLst>
            <pc:docMk/>
            <pc:sldMk cId="622510672" sldId="4750"/>
            <ac:picMk id="6" creationId="{7E655ADE-C2EE-5537-4A89-CCD9C52C2516}"/>
          </ac:picMkLst>
        </pc:picChg>
        <pc:picChg chg="mod ord">
          <ac:chgData name="Reimann, Dr. René" userId="fad4d770-7190-4087-ac28-83a856e5b55d" providerId="ADAL" clId="{34AF3544-4D97-447D-BEE1-E5E7006565EA}" dt="2024-10-07T15:30:46.324" v="19933"/>
          <ac:picMkLst>
            <pc:docMk/>
            <pc:sldMk cId="622510672" sldId="4750"/>
            <ac:picMk id="7" creationId="{FA9C8BEC-91F3-3D34-48F7-357F256DD47A}"/>
          </ac:picMkLst>
        </pc:picChg>
        <pc:picChg chg="add mod ord">
          <ac:chgData name="Reimann, Dr. René" userId="fad4d770-7190-4087-ac28-83a856e5b55d" providerId="ADAL" clId="{34AF3544-4D97-447D-BEE1-E5E7006565EA}" dt="2024-10-07T15:30:46.324" v="19935"/>
          <ac:picMkLst>
            <pc:docMk/>
            <pc:sldMk cId="622510672" sldId="4750"/>
            <ac:picMk id="8" creationId="{AFA7A8AE-CB63-1EF8-05C0-BC161540FF9F}"/>
          </ac:picMkLst>
        </pc:picChg>
        <pc:picChg chg="add mod ord">
          <ac:chgData name="Reimann, Dr. René" userId="fad4d770-7190-4087-ac28-83a856e5b55d" providerId="ADAL" clId="{34AF3544-4D97-447D-BEE1-E5E7006565EA}" dt="2024-10-07T15:30:46.324" v="19937"/>
          <ac:picMkLst>
            <pc:docMk/>
            <pc:sldMk cId="622510672" sldId="4750"/>
            <ac:picMk id="9" creationId="{876D7B8F-061F-DA08-08DF-A3B5FDAE4F42}"/>
          </ac:picMkLst>
        </pc:picChg>
        <pc:picChg chg="mod ord">
          <ac:chgData name="Reimann, Dr. René" userId="fad4d770-7190-4087-ac28-83a856e5b55d" providerId="ADAL" clId="{34AF3544-4D97-447D-BEE1-E5E7006565EA}" dt="2024-10-07T15:30:46.324" v="19939"/>
          <ac:picMkLst>
            <pc:docMk/>
            <pc:sldMk cId="622510672" sldId="4750"/>
            <ac:picMk id="12" creationId="{107FE2E4-F68D-4DA9-A05A-ACDD47695517}"/>
          </ac:picMkLst>
        </pc:picChg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624453979" sldId="4751"/>
        </pc:sldMkLst>
        <pc:spChg chg="mod ord">
          <ac:chgData name="Reimann, Dr. René" userId="fad4d770-7190-4087-ac28-83a856e5b55d" providerId="ADAL" clId="{34AF3544-4D97-447D-BEE1-E5E7006565EA}" dt="2024-10-07T15:30:47.214" v="20183"/>
          <ac:spMkLst>
            <pc:docMk/>
            <pc:sldMk cId="3624453979" sldId="4751"/>
            <ac:spMk id="2" creationId="{336B164E-B383-4F51-B079-2B48939896A5}"/>
          </ac:spMkLst>
        </pc:spChg>
        <pc:spChg chg="mod ord">
          <ac:chgData name="Reimann, Dr. René" userId="fad4d770-7190-4087-ac28-83a856e5b55d" providerId="ADAL" clId="{34AF3544-4D97-447D-BEE1-E5E7006565EA}" dt="2024-10-07T15:30:47.214" v="20185"/>
          <ac:spMkLst>
            <pc:docMk/>
            <pc:sldMk cId="3624453979" sldId="4751"/>
            <ac:spMk id="3" creationId="{35C9B0AC-AAAB-4FA4-B508-5FE8335DC95A}"/>
          </ac:spMkLst>
        </pc:spChg>
        <pc:spChg chg="mod ord">
          <ac:chgData name="Reimann, Dr. René" userId="fad4d770-7190-4087-ac28-83a856e5b55d" providerId="ADAL" clId="{34AF3544-4D97-447D-BEE1-E5E7006565EA}" dt="2024-10-07T15:30:47.224" v="20187"/>
          <ac:spMkLst>
            <pc:docMk/>
            <pc:sldMk cId="3624453979" sldId="4751"/>
            <ac:spMk id="5" creationId="{2252D46D-2E12-4C7F-B2DD-B02FB73E7F09}"/>
          </ac:spMkLst>
        </pc:spChg>
        <pc:picChg chg="mod ord">
          <ac:chgData name="Reimann, Dr. René" userId="fad4d770-7190-4087-ac28-83a856e5b55d" providerId="ADAL" clId="{34AF3544-4D97-447D-BEE1-E5E7006565EA}" dt="2024-10-07T15:30:47.224" v="20189"/>
          <ac:picMkLst>
            <pc:docMk/>
            <pc:sldMk cId="3624453979" sldId="4751"/>
            <ac:picMk id="4" creationId="{2F6A790D-EEC0-A3AA-CA43-5A20F7C47A9C}"/>
          </ac:picMkLst>
        </pc:picChg>
        <pc:picChg chg="mod ord">
          <ac:chgData name="Reimann, Dr. René" userId="fad4d770-7190-4087-ac28-83a856e5b55d" providerId="ADAL" clId="{34AF3544-4D97-447D-BEE1-E5E7006565EA}" dt="2024-10-07T15:30:47.224" v="20191"/>
          <ac:picMkLst>
            <pc:docMk/>
            <pc:sldMk cId="3624453979" sldId="4751"/>
            <ac:picMk id="6" creationId="{7E655ADE-C2EE-5537-4A89-CCD9C52C2516}"/>
          </ac:picMkLst>
        </pc:picChg>
        <pc:picChg chg="mod ord">
          <ac:chgData name="Reimann, Dr. René" userId="fad4d770-7190-4087-ac28-83a856e5b55d" providerId="ADAL" clId="{34AF3544-4D97-447D-BEE1-E5E7006565EA}" dt="2024-10-07T15:30:47.224" v="20193"/>
          <ac:picMkLst>
            <pc:docMk/>
            <pc:sldMk cId="3624453979" sldId="4751"/>
            <ac:picMk id="7" creationId="{FA9C8BEC-91F3-3D34-48F7-357F256DD47A}"/>
          </ac:picMkLst>
        </pc:picChg>
        <pc:picChg chg="mod ord">
          <ac:chgData name="Reimann, Dr. René" userId="fad4d770-7190-4087-ac28-83a856e5b55d" providerId="ADAL" clId="{34AF3544-4D97-447D-BEE1-E5E7006565EA}" dt="2024-10-07T15:30:47.224" v="20195"/>
          <ac:picMkLst>
            <pc:docMk/>
            <pc:sldMk cId="3624453979" sldId="4751"/>
            <ac:picMk id="8" creationId="{AFA7A8AE-CB63-1EF8-05C0-BC161540FF9F}"/>
          </ac:picMkLst>
        </pc:picChg>
        <pc:picChg chg="mod ord">
          <ac:chgData name="Reimann, Dr. René" userId="fad4d770-7190-4087-ac28-83a856e5b55d" providerId="ADAL" clId="{34AF3544-4D97-447D-BEE1-E5E7006565EA}" dt="2024-10-07T15:30:47.234" v="20197"/>
          <ac:picMkLst>
            <pc:docMk/>
            <pc:sldMk cId="3624453979" sldId="4751"/>
            <ac:picMk id="9" creationId="{876D7B8F-061F-DA08-08DF-A3B5FDAE4F42}"/>
          </ac:picMkLst>
        </pc:picChg>
        <pc:picChg chg="mod ord">
          <ac:chgData name="Reimann, Dr. René" userId="fad4d770-7190-4087-ac28-83a856e5b55d" providerId="ADAL" clId="{34AF3544-4D97-447D-BEE1-E5E7006565EA}" dt="2024-10-07T15:30:47.234" v="20199"/>
          <ac:picMkLst>
            <pc:docMk/>
            <pc:sldMk cId="3624453979" sldId="4751"/>
            <ac:picMk id="12" creationId="{107FE2E4-F68D-4DA9-A05A-ACDD47695517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0:47.394" v="20223" actId="2696"/>
        <pc:sldMkLst>
          <pc:docMk/>
          <pc:sldMk cId="3771375173" sldId="4752"/>
        </pc:sldMkLst>
      </pc:sldChg>
      <pc:sldChg chg="modSp add del modAnim">
        <pc:chgData name="Reimann, Dr. René" userId="fad4d770-7190-4087-ac28-83a856e5b55d" providerId="ADAL" clId="{34AF3544-4D97-447D-BEE1-E5E7006565EA}" dt="2024-10-07T15:30:53.450" v="21798" actId="2696"/>
        <pc:sldMkLst>
          <pc:docMk/>
          <pc:sldMk cId="4205506464" sldId="4752"/>
        </pc:sldMkLst>
        <pc:spChg chg="mod">
          <ac:chgData name="Reimann, Dr. René" userId="fad4d770-7190-4087-ac28-83a856e5b55d" providerId="ADAL" clId="{34AF3544-4D97-447D-BEE1-E5E7006565EA}" dt="2024-10-07T15:30:51.505" v="21313"/>
          <ac:spMkLst>
            <pc:docMk/>
            <pc:sldMk cId="4205506464" sldId="4752"/>
            <ac:spMk id="3" creationId="{0D39F254-C912-44A5-A1CB-ED0E971CCD69}"/>
          </ac:spMkLst>
        </pc:spChg>
      </pc:sldChg>
      <pc:sldChg chg="modSp add del mod modTransition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779764191" sldId="4753"/>
        </pc:sldMkLst>
        <pc:spChg chg="mod ord">
          <ac:chgData name="Reimann, Dr. René" userId="fad4d770-7190-4087-ac28-83a856e5b55d" providerId="ADAL" clId="{34AF3544-4D97-447D-BEE1-E5E7006565EA}" dt="2024-10-07T15:30:53.320" v="21766"/>
          <ac:spMkLst>
            <pc:docMk/>
            <pc:sldMk cId="1779764191" sldId="4753"/>
            <ac:spMk id="2" creationId="{83D340EE-9C0E-4DC3-B240-BE9BD2BEA9F3}"/>
          </ac:spMkLst>
        </pc:spChg>
        <pc:spChg chg="mod ord">
          <ac:chgData name="Reimann, Dr. René" userId="fad4d770-7190-4087-ac28-83a856e5b55d" providerId="ADAL" clId="{34AF3544-4D97-447D-BEE1-E5E7006565EA}" dt="2024-10-07T15:30:53.320" v="21768"/>
          <ac:spMkLst>
            <pc:docMk/>
            <pc:sldMk cId="1779764191" sldId="4753"/>
            <ac:spMk id="3" creationId="{0D39F254-C912-44A5-A1CB-ED0E971CCD69}"/>
          </ac:spMkLst>
        </pc:spChg>
        <pc:spChg chg="mod ord">
          <ac:chgData name="Reimann, Dr. René" userId="fad4d770-7190-4087-ac28-83a856e5b55d" providerId="ADAL" clId="{34AF3544-4D97-447D-BEE1-E5E7006565EA}" dt="2024-10-07T15:30:53.330" v="21770"/>
          <ac:spMkLst>
            <pc:docMk/>
            <pc:sldMk cId="1779764191" sldId="4753"/>
            <ac:spMk id="5" creationId="{2469E72E-28D5-4E86-8260-D85454B49ECB}"/>
          </ac:spMkLst>
        </pc:spChg>
        <pc:picChg chg="mod ord">
          <ac:chgData name="Reimann, Dr. René" userId="fad4d770-7190-4087-ac28-83a856e5b55d" providerId="ADAL" clId="{34AF3544-4D97-447D-BEE1-E5E7006565EA}" dt="2024-10-07T15:30:53.330" v="21772"/>
          <ac:picMkLst>
            <pc:docMk/>
            <pc:sldMk cId="1779764191" sldId="4753"/>
            <ac:picMk id="8" creationId="{DFDBAE60-4144-4053-B08C-6BA456FD009B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511740380" sldId="4754"/>
        </pc:sldMkLst>
        <pc:spChg chg="mod ord">
          <ac:chgData name="Reimann, Dr. René" userId="fad4d770-7190-4087-ac28-83a856e5b55d" providerId="ADAL" clId="{34AF3544-4D97-447D-BEE1-E5E7006565EA}" dt="2024-10-07T15:30:53.430" v="21789"/>
          <ac:spMkLst>
            <pc:docMk/>
            <pc:sldMk cId="511740380" sldId="4754"/>
            <ac:spMk id="2" creationId="{83D340EE-9C0E-4DC3-B240-BE9BD2BEA9F3}"/>
          </ac:spMkLst>
        </pc:spChg>
        <pc:spChg chg="mod ord">
          <ac:chgData name="Reimann, Dr. René" userId="fad4d770-7190-4087-ac28-83a856e5b55d" providerId="ADAL" clId="{34AF3544-4D97-447D-BEE1-E5E7006565EA}" dt="2024-10-07T15:30:53.430" v="21791"/>
          <ac:spMkLst>
            <pc:docMk/>
            <pc:sldMk cId="511740380" sldId="4754"/>
            <ac:spMk id="3" creationId="{0D39F254-C912-44A5-A1CB-ED0E971CCD69}"/>
          </ac:spMkLst>
        </pc:spChg>
        <pc:spChg chg="mod ord">
          <ac:chgData name="Reimann, Dr. René" userId="fad4d770-7190-4087-ac28-83a856e5b55d" providerId="ADAL" clId="{34AF3544-4D97-447D-BEE1-E5E7006565EA}" dt="2024-10-07T15:30:53.440" v="21793"/>
          <ac:spMkLst>
            <pc:docMk/>
            <pc:sldMk cId="511740380" sldId="4754"/>
            <ac:spMk id="5" creationId="{2469E72E-28D5-4E86-8260-D85454B49ECB}"/>
          </ac:spMkLst>
        </pc:spChg>
        <pc:picChg chg="add mod ord">
          <ac:chgData name="Reimann, Dr. René" userId="fad4d770-7190-4087-ac28-83a856e5b55d" providerId="ADAL" clId="{34AF3544-4D97-447D-BEE1-E5E7006565EA}" dt="2024-10-07T15:30:53.440" v="21795"/>
          <ac:picMkLst>
            <pc:docMk/>
            <pc:sldMk cId="511740380" sldId="4754"/>
            <ac:picMk id="4" creationId="{8EA8C7B2-31EE-517A-C6C9-336A9C33DE24}"/>
          </ac:picMkLst>
        </pc:picChg>
        <pc:picChg chg="mod ord">
          <ac:chgData name="Reimann, Dr. René" userId="fad4d770-7190-4087-ac28-83a856e5b55d" providerId="ADAL" clId="{34AF3544-4D97-447D-BEE1-E5E7006565EA}" dt="2024-10-07T15:30:53.440" v="21797"/>
          <ac:picMkLst>
            <pc:docMk/>
            <pc:sldMk cId="511740380" sldId="4754"/>
            <ac:picMk id="8" creationId="{DFDBAE60-4144-4053-B08C-6BA456FD009B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1:02.753" v="24427" actId="2696"/>
        <pc:sldMkLst>
          <pc:docMk/>
          <pc:sldMk cId="948016188" sldId="4755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530023180" sldId="4756"/>
        </pc:sldMkLst>
        <pc:spChg chg="mod ord">
          <ac:chgData name="Reimann, Dr. René" userId="fad4d770-7190-4087-ac28-83a856e5b55d" providerId="ADAL" clId="{34AF3544-4D97-447D-BEE1-E5E7006565EA}" dt="2024-10-07T15:30:57.290" v="22892"/>
          <ac:spMkLst>
            <pc:docMk/>
            <pc:sldMk cId="2530023180" sldId="4756"/>
            <ac:spMk id="2" creationId="{637B4A9C-8DE1-4058-9B3C-3A35412238A7}"/>
          </ac:spMkLst>
        </pc:spChg>
        <pc:spChg chg="mod ord">
          <ac:chgData name="Reimann, Dr. René" userId="fad4d770-7190-4087-ac28-83a856e5b55d" providerId="ADAL" clId="{34AF3544-4D97-447D-BEE1-E5E7006565EA}" dt="2024-10-07T15:30:57.290" v="22894"/>
          <ac:spMkLst>
            <pc:docMk/>
            <pc:sldMk cId="2530023180" sldId="4756"/>
            <ac:spMk id="3" creationId="{7E05DAE0-3944-4C51-BE31-D13DAE96C0EE}"/>
          </ac:spMkLst>
        </pc:spChg>
        <pc:spChg chg="mod ord">
          <ac:chgData name="Reimann, Dr. René" userId="fad4d770-7190-4087-ac28-83a856e5b55d" providerId="ADAL" clId="{34AF3544-4D97-447D-BEE1-E5E7006565EA}" dt="2024-10-07T15:30:57.290" v="22896"/>
          <ac:spMkLst>
            <pc:docMk/>
            <pc:sldMk cId="2530023180" sldId="4756"/>
            <ac:spMk id="5" creationId="{41F81C35-9CE1-4867-8CC5-CA951058E830}"/>
          </ac:spMkLst>
        </pc:spChg>
        <pc:picChg chg="add mod ord">
          <ac:chgData name="Reimann, Dr. René" userId="fad4d770-7190-4087-ac28-83a856e5b55d" providerId="ADAL" clId="{34AF3544-4D97-447D-BEE1-E5E7006565EA}" dt="2024-10-07T15:30:57.290" v="22898"/>
          <ac:picMkLst>
            <pc:docMk/>
            <pc:sldMk cId="2530023180" sldId="4756"/>
            <ac:picMk id="4" creationId="{B05C8485-0440-FD6F-8637-D3BC5FFDEEDB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335807189" sldId="4757"/>
        </pc:sldMkLst>
        <pc:spChg chg="mod ord">
          <ac:chgData name="Reimann, Dr. René" userId="fad4d770-7190-4087-ac28-83a856e5b55d" providerId="ADAL" clId="{34AF3544-4D97-447D-BEE1-E5E7006565EA}" dt="2024-10-07T15:30:57.570" v="22951"/>
          <ac:spMkLst>
            <pc:docMk/>
            <pc:sldMk cId="3335807189" sldId="4757"/>
            <ac:spMk id="2" creationId="{637B4A9C-8DE1-4058-9B3C-3A35412238A7}"/>
          </ac:spMkLst>
        </pc:spChg>
        <pc:spChg chg="mod ord">
          <ac:chgData name="Reimann, Dr. René" userId="fad4d770-7190-4087-ac28-83a856e5b55d" providerId="ADAL" clId="{34AF3544-4D97-447D-BEE1-E5E7006565EA}" dt="2024-10-07T15:30:57.570" v="22953"/>
          <ac:spMkLst>
            <pc:docMk/>
            <pc:sldMk cId="3335807189" sldId="4757"/>
            <ac:spMk id="3" creationId="{7E05DAE0-3944-4C51-BE31-D13DAE96C0EE}"/>
          </ac:spMkLst>
        </pc:spChg>
        <pc:spChg chg="mod ord">
          <ac:chgData name="Reimann, Dr. René" userId="fad4d770-7190-4087-ac28-83a856e5b55d" providerId="ADAL" clId="{34AF3544-4D97-447D-BEE1-E5E7006565EA}" dt="2024-10-07T15:30:57.570" v="22955"/>
          <ac:spMkLst>
            <pc:docMk/>
            <pc:sldMk cId="3335807189" sldId="4757"/>
            <ac:spMk id="5" creationId="{41F81C35-9CE1-4867-8CC5-CA951058E830}"/>
          </ac:spMkLst>
        </pc:spChg>
        <pc:spChg chg="add mod ord">
          <ac:chgData name="Reimann, Dr. René" userId="fad4d770-7190-4087-ac28-83a856e5b55d" providerId="ADAL" clId="{34AF3544-4D97-447D-BEE1-E5E7006565EA}" dt="2024-10-07T15:30:57.580" v="22961"/>
          <ac:spMkLst>
            <pc:docMk/>
            <pc:sldMk cId="3335807189" sldId="4757"/>
            <ac:spMk id="7" creationId="{92D4E3AE-7EEA-15B9-83D4-80377BF2FDC3}"/>
          </ac:spMkLst>
        </pc:spChg>
        <pc:spChg chg="add mod ord">
          <ac:chgData name="Reimann, Dr. René" userId="fad4d770-7190-4087-ac28-83a856e5b55d" providerId="ADAL" clId="{34AF3544-4D97-447D-BEE1-E5E7006565EA}" dt="2024-10-07T15:30:57.580" v="22963"/>
          <ac:spMkLst>
            <pc:docMk/>
            <pc:sldMk cId="3335807189" sldId="4757"/>
            <ac:spMk id="8" creationId="{2523AAA5-F3CF-DE61-E250-65140FA26CEE}"/>
          </ac:spMkLst>
        </pc:spChg>
        <pc:picChg chg="mod ord">
          <ac:chgData name="Reimann, Dr. René" userId="fad4d770-7190-4087-ac28-83a856e5b55d" providerId="ADAL" clId="{34AF3544-4D97-447D-BEE1-E5E7006565EA}" dt="2024-10-07T15:30:57.570" v="22957"/>
          <ac:picMkLst>
            <pc:docMk/>
            <pc:sldMk cId="3335807189" sldId="4757"/>
            <ac:picMk id="4" creationId="{B05C8485-0440-FD6F-8637-D3BC5FFDEEDB}"/>
          </ac:picMkLst>
        </pc:picChg>
        <pc:picChg chg="add mod ord">
          <ac:chgData name="Reimann, Dr. René" userId="fad4d770-7190-4087-ac28-83a856e5b55d" providerId="ADAL" clId="{34AF3544-4D97-447D-BEE1-E5E7006565EA}" dt="2024-10-07T15:30:57.580" v="22959"/>
          <ac:picMkLst>
            <pc:docMk/>
            <pc:sldMk cId="3335807189" sldId="4757"/>
            <ac:picMk id="6" creationId="{BDE68DE6-7757-F72D-4EAF-94D98973EDFD}"/>
          </ac:picMkLst>
        </pc:picChg>
        <pc:picChg chg="add mod ord">
          <ac:chgData name="Reimann, Dr. René" userId="fad4d770-7190-4087-ac28-83a856e5b55d" providerId="ADAL" clId="{34AF3544-4D97-447D-BEE1-E5E7006565EA}" dt="2024-10-07T15:30:57.590" v="22965"/>
          <ac:picMkLst>
            <pc:docMk/>
            <pc:sldMk cId="3335807189" sldId="4757"/>
            <ac:picMk id="9" creationId="{8C1F0EE7-DF14-461D-E9EC-1806463821E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26073321" sldId="4758"/>
        </pc:sldMkLst>
        <pc:spChg chg="mod ord">
          <ac:chgData name="Reimann, Dr. René" userId="fad4d770-7190-4087-ac28-83a856e5b55d" providerId="ADAL" clId="{34AF3544-4D97-447D-BEE1-E5E7006565EA}" dt="2024-10-07T15:31:02.643" v="24410"/>
          <ac:spMkLst>
            <pc:docMk/>
            <pc:sldMk cId="2126073321" sldId="4758"/>
            <ac:spMk id="2" creationId="{637B4A9C-8DE1-4058-9B3C-3A35412238A7}"/>
          </ac:spMkLst>
        </pc:spChg>
        <pc:spChg chg="mod ord">
          <ac:chgData name="Reimann, Dr. René" userId="fad4d770-7190-4087-ac28-83a856e5b55d" providerId="ADAL" clId="{34AF3544-4D97-447D-BEE1-E5E7006565EA}" dt="2024-10-07T15:31:02.643" v="24412"/>
          <ac:spMkLst>
            <pc:docMk/>
            <pc:sldMk cId="2126073321" sldId="4758"/>
            <ac:spMk id="3" creationId="{7E05DAE0-3944-4C51-BE31-D13DAE96C0EE}"/>
          </ac:spMkLst>
        </pc:spChg>
        <pc:spChg chg="mod ord">
          <ac:chgData name="Reimann, Dr. René" userId="fad4d770-7190-4087-ac28-83a856e5b55d" providerId="ADAL" clId="{34AF3544-4D97-447D-BEE1-E5E7006565EA}" dt="2024-10-07T15:31:02.653" v="24414"/>
          <ac:spMkLst>
            <pc:docMk/>
            <pc:sldMk cId="2126073321" sldId="4758"/>
            <ac:spMk id="5" creationId="{41F81C35-9CE1-4867-8CC5-CA951058E830}"/>
          </ac:spMkLst>
        </pc:spChg>
        <pc:spChg chg="mod ord">
          <ac:chgData name="Reimann, Dr. René" userId="fad4d770-7190-4087-ac28-83a856e5b55d" providerId="ADAL" clId="{34AF3544-4D97-447D-BEE1-E5E7006565EA}" dt="2024-10-07T15:31:02.653" v="24420"/>
          <ac:spMkLst>
            <pc:docMk/>
            <pc:sldMk cId="2126073321" sldId="4758"/>
            <ac:spMk id="7" creationId="{92D4E3AE-7EEA-15B9-83D4-80377BF2FDC3}"/>
          </ac:spMkLst>
        </pc:spChg>
        <pc:spChg chg="mod ord">
          <ac:chgData name="Reimann, Dr. René" userId="fad4d770-7190-4087-ac28-83a856e5b55d" providerId="ADAL" clId="{34AF3544-4D97-447D-BEE1-E5E7006565EA}" dt="2024-10-07T15:31:02.663" v="24422"/>
          <ac:spMkLst>
            <pc:docMk/>
            <pc:sldMk cId="2126073321" sldId="4758"/>
            <ac:spMk id="8" creationId="{2523AAA5-F3CF-DE61-E250-65140FA26CEE}"/>
          </ac:spMkLst>
        </pc:spChg>
        <pc:picChg chg="mod ord">
          <ac:chgData name="Reimann, Dr. René" userId="fad4d770-7190-4087-ac28-83a856e5b55d" providerId="ADAL" clId="{34AF3544-4D97-447D-BEE1-E5E7006565EA}" dt="2024-10-07T15:31:02.653" v="24416"/>
          <ac:picMkLst>
            <pc:docMk/>
            <pc:sldMk cId="2126073321" sldId="4758"/>
            <ac:picMk id="4" creationId="{B05C8485-0440-FD6F-8637-D3BC5FFDEEDB}"/>
          </ac:picMkLst>
        </pc:picChg>
        <pc:picChg chg="mod ord">
          <ac:chgData name="Reimann, Dr. René" userId="fad4d770-7190-4087-ac28-83a856e5b55d" providerId="ADAL" clId="{34AF3544-4D97-447D-BEE1-E5E7006565EA}" dt="2024-10-07T15:31:02.653" v="24418"/>
          <ac:picMkLst>
            <pc:docMk/>
            <pc:sldMk cId="2126073321" sldId="4758"/>
            <ac:picMk id="6" creationId="{BDE68DE6-7757-F72D-4EAF-94D98973EDFD}"/>
          </ac:picMkLst>
        </pc:picChg>
        <pc:picChg chg="mod ord">
          <ac:chgData name="Reimann, Dr. René" userId="fad4d770-7190-4087-ac28-83a856e5b55d" providerId="ADAL" clId="{34AF3544-4D97-447D-BEE1-E5E7006565EA}" dt="2024-10-07T15:31:02.663" v="24424"/>
          <ac:picMkLst>
            <pc:docMk/>
            <pc:sldMk cId="2126073321" sldId="4758"/>
            <ac:picMk id="9" creationId="{8C1F0EE7-DF14-461D-E9EC-1806463821EF}"/>
          </ac:picMkLst>
        </pc:picChg>
        <pc:picChg chg="add mod ord">
          <ac:chgData name="Reimann, Dr. René" userId="fad4d770-7190-4087-ac28-83a856e5b55d" providerId="ADAL" clId="{34AF3544-4D97-447D-BEE1-E5E7006565EA}" dt="2024-10-07T15:31:02.663" v="24426"/>
          <ac:picMkLst>
            <pc:docMk/>
            <pc:sldMk cId="2126073321" sldId="4758"/>
            <ac:picMk id="10" creationId="{C935A41D-C459-420E-5A29-81A902818D1E}"/>
          </ac:picMkLst>
        </pc:picChg>
      </pc:sldChg>
      <pc:sldChg chg="modSp add del modAnim">
        <pc:chgData name="Reimann, Dr. René" userId="fad4d770-7190-4087-ac28-83a856e5b55d" providerId="ADAL" clId="{34AF3544-4D97-447D-BEE1-E5E7006565EA}" dt="2024-10-07T15:31:11.043" v="25102" actId="2696"/>
        <pc:sldMkLst>
          <pc:docMk/>
          <pc:sldMk cId="3717585193" sldId="4759"/>
        </pc:sldMkLst>
        <pc:spChg chg="mod">
          <ac:chgData name="Reimann, Dr. René" userId="fad4d770-7190-4087-ac28-83a856e5b55d" providerId="ADAL" clId="{34AF3544-4D97-447D-BEE1-E5E7006565EA}" dt="2024-10-07T15:31:08.553" v="24702"/>
          <ac:spMkLst>
            <pc:docMk/>
            <pc:sldMk cId="3717585193" sldId="4759"/>
            <ac:spMk id="3" creationId="{16D18122-EFB3-3226-561D-AE990C4988C9}"/>
          </ac:spMkLst>
        </pc:sp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52612152" sldId="4760"/>
        </pc:sldMkLst>
        <pc:spChg chg="mod ord">
          <ac:chgData name="Reimann, Dr. René" userId="fad4d770-7190-4087-ac28-83a856e5b55d" providerId="ADAL" clId="{34AF3544-4D97-447D-BEE1-E5E7006565EA}" dt="2024-10-07T15:31:06.683" v="24619"/>
          <ac:spMkLst>
            <pc:docMk/>
            <pc:sldMk cId="252612152" sldId="4760"/>
            <ac:spMk id="2" creationId="{E19AB38E-14DC-17ED-19D1-4DF34460DA20}"/>
          </ac:spMkLst>
        </pc:spChg>
        <pc:spChg chg="mod ord">
          <ac:chgData name="Reimann, Dr. René" userId="fad4d770-7190-4087-ac28-83a856e5b55d" providerId="ADAL" clId="{34AF3544-4D97-447D-BEE1-E5E7006565EA}" dt="2024-10-07T15:31:06.683" v="24621"/>
          <ac:spMkLst>
            <pc:docMk/>
            <pc:sldMk cId="252612152" sldId="4760"/>
            <ac:spMk id="3" creationId="{16D18122-EFB3-3226-561D-AE990C4988C9}"/>
          </ac:spMkLst>
        </pc:spChg>
        <pc:spChg chg="mod ord">
          <ac:chgData name="Reimann, Dr. René" userId="fad4d770-7190-4087-ac28-83a856e5b55d" providerId="ADAL" clId="{34AF3544-4D97-447D-BEE1-E5E7006565EA}" dt="2024-10-07T15:31:06.683" v="24623"/>
          <ac:spMkLst>
            <pc:docMk/>
            <pc:sldMk cId="252612152" sldId="4760"/>
            <ac:spMk id="5" creationId="{8125DA86-CDA9-6ADA-7D58-1F090C456853}"/>
          </ac:spMkLst>
        </pc:spChg>
        <pc:spChg chg="mod ord">
          <ac:chgData name="Reimann, Dr. René" userId="fad4d770-7190-4087-ac28-83a856e5b55d" providerId="ADAL" clId="{34AF3544-4D97-447D-BEE1-E5E7006565EA}" dt="2024-10-07T15:31:06.683" v="24627"/>
          <ac:spMkLst>
            <pc:docMk/>
            <pc:sldMk cId="252612152" sldId="4760"/>
            <ac:spMk id="7" creationId="{DB4137F9-E501-85CF-26E9-29837646DBD2}"/>
          </ac:spMkLst>
        </pc:spChg>
        <pc:spChg chg="mod ord">
          <ac:chgData name="Reimann, Dr. René" userId="fad4d770-7190-4087-ac28-83a856e5b55d" providerId="ADAL" clId="{34AF3544-4D97-447D-BEE1-E5E7006565EA}" dt="2024-10-07T15:31:06.693" v="24629"/>
          <ac:spMkLst>
            <pc:docMk/>
            <pc:sldMk cId="252612152" sldId="4760"/>
            <ac:spMk id="8" creationId="{DB88FA70-D1EC-4D1B-3BA9-E704115ACEC0}"/>
          </ac:spMkLst>
        </pc:spChg>
        <pc:spChg chg="add mod ord">
          <ac:chgData name="Reimann, Dr. René" userId="fad4d770-7190-4087-ac28-83a856e5b55d" providerId="ADAL" clId="{34AF3544-4D97-447D-BEE1-E5E7006565EA}" dt="2024-10-07T15:31:06.704" v="24639"/>
          <ac:spMkLst>
            <pc:docMk/>
            <pc:sldMk cId="252612152" sldId="4760"/>
            <ac:spMk id="10" creationId="{4BB8ED35-44A4-8E19-2722-A7BA106F1335}"/>
          </ac:spMkLst>
        </pc:spChg>
        <pc:spChg chg="mod ord">
          <ac:chgData name="Reimann, Dr. René" userId="fad4d770-7190-4087-ac28-83a856e5b55d" providerId="ADAL" clId="{34AF3544-4D97-447D-BEE1-E5E7006565EA}" dt="2024-10-07T15:31:06.693" v="24631"/>
          <ac:spMkLst>
            <pc:docMk/>
            <pc:sldMk cId="252612152" sldId="4760"/>
            <ac:spMk id="12" creationId="{223046EE-BAB0-9CDD-71A5-57D881433F1E}"/>
          </ac:spMkLst>
        </pc:spChg>
        <pc:spChg chg="add mod ord">
          <ac:chgData name="Reimann, Dr. René" userId="fad4d770-7190-4087-ac28-83a856e5b55d" providerId="ADAL" clId="{34AF3544-4D97-447D-BEE1-E5E7006565EA}" dt="2024-10-07T15:31:06.704" v="24641"/>
          <ac:spMkLst>
            <pc:docMk/>
            <pc:sldMk cId="252612152" sldId="4760"/>
            <ac:spMk id="18" creationId="{5517C66B-2A85-FA78-4717-0E22249C75D4}"/>
          </ac:spMkLst>
        </pc:spChg>
        <pc:grpChg chg="mod ord">
          <ac:chgData name="Reimann, Dr. René" userId="fad4d770-7190-4087-ac28-83a856e5b55d" providerId="ADAL" clId="{34AF3544-4D97-447D-BEE1-E5E7006565EA}" dt="2024-10-07T15:31:06.693" v="24633"/>
          <ac:grpSpMkLst>
            <pc:docMk/>
            <pc:sldMk cId="252612152" sldId="4760"/>
            <ac:grpSpMk id="17" creationId="{5BE14C01-67AE-DA6B-9F23-D5924C48A1AE}"/>
          </ac:grpSpMkLst>
        </pc:grpChg>
        <pc:picChg chg="add mod ord">
          <ac:chgData name="Reimann, Dr. René" userId="fad4d770-7190-4087-ac28-83a856e5b55d" providerId="ADAL" clId="{34AF3544-4D97-447D-BEE1-E5E7006565EA}" dt="2024-10-07T15:31:06.704" v="24635"/>
          <ac:picMkLst>
            <pc:docMk/>
            <pc:sldMk cId="252612152" sldId="4760"/>
            <ac:picMk id="4" creationId="{11709C1D-4CFA-5940-6509-87045A781689}"/>
          </ac:picMkLst>
        </pc:picChg>
        <pc:picChg chg="mod ord">
          <ac:chgData name="Reimann, Dr. René" userId="fad4d770-7190-4087-ac28-83a856e5b55d" providerId="ADAL" clId="{34AF3544-4D97-447D-BEE1-E5E7006565EA}" dt="2024-10-07T15:31:06.683" v="24625"/>
          <ac:picMkLst>
            <pc:docMk/>
            <pc:sldMk cId="252612152" sldId="4760"/>
            <ac:picMk id="6" creationId="{2DC074B9-26EF-7A1E-AA6F-81C318AD9FE5}"/>
          </ac:picMkLst>
        </pc:picChg>
        <pc:picChg chg="add mod ord">
          <ac:chgData name="Reimann, Dr. René" userId="fad4d770-7190-4087-ac28-83a856e5b55d" providerId="ADAL" clId="{34AF3544-4D97-447D-BEE1-E5E7006565EA}" dt="2024-10-07T15:31:06.704" v="24637"/>
          <ac:picMkLst>
            <pc:docMk/>
            <pc:sldMk cId="252612152" sldId="4760"/>
            <ac:picMk id="9" creationId="{69FB5D62-9ABF-DF0A-0006-5E3C5444745A}"/>
          </ac:picMkLst>
        </pc:picChg>
        <pc:cxnChg chg="add mod ord">
          <ac:chgData name="Reimann, Dr. René" userId="fad4d770-7190-4087-ac28-83a856e5b55d" providerId="ADAL" clId="{34AF3544-4D97-447D-BEE1-E5E7006565EA}" dt="2024-10-07T15:31:06.713" v="24643"/>
          <ac:cxnSpMkLst>
            <pc:docMk/>
            <pc:sldMk cId="252612152" sldId="4760"/>
            <ac:cxnSpMk id="19" creationId="{BB9FC295-CEF7-1185-C2DB-C9442CDE0CB5}"/>
          </ac:cxnSpMkLst>
        </pc:cxnChg>
        <pc:cxnChg chg="add mod ord">
          <ac:chgData name="Reimann, Dr. René" userId="fad4d770-7190-4087-ac28-83a856e5b55d" providerId="ADAL" clId="{34AF3544-4D97-447D-BEE1-E5E7006565EA}" dt="2024-10-07T15:31:06.713" v="24645"/>
          <ac:cxnSpMkLst>
            <pc:docMk/>
            <pc:sldMk cId="252612152" sldId="4760"/>
            <ac:cxnSpMk id="20" creationId="{CC56629F-5817-C1F0-724C-0E0BEA0366EA}"/>
          </ac:cxnSpMkLst>
        </pc:cxnChg>
        <pc:cxnChg chg="add mod ord">
          <ac:chgData name="Reimann, Dr. René" userId="fad4d770-7190-4087-ac28-83a856e5b55d" providerId="ADAL" clId="{34AF3544-4D97-447D-BEE1-E5E7006565EA}" dt="2024-10-07T15:31:06.713" v="24647"/>
          <ac:cxnSpMkLst>
            <pc:docMk/>
            <pc:sldMk cId="252612152" sldId="4760"/>
            <ac:cxnSpMk id="21" creationId="{BD13EE24-196C-3216-3334-BE3A7052EA65}"/>
          </ac:cxnSpMkLst>
        </pc:cxnChg>
        <pc:cxnChg chg="add mod ord">
          <ac:chgData name="Reimann, Dr. René" userId="fad4d770-7190-4087-ac28-83a856e5b55d" providerId="ADAL" clId="{34AF3544-4D97-447D-BEE1-E5E7006565EA}" dt="2024-10-07T15:31:06.713" v="24649"/>
          <ac:cxnSpMkLst>
            <pc:docMk/>
            <pc:sldMk cId="252612152" sldId="4760"/>
            <ac:cxnSpMk id="22" creationId="{F23094B5-2120-7B19-AA44-E7A0364C8D50}"/>
          </ac:cxnSpMkLst>
        </pc:cxnChg>
      </pc:sldChg>
      <pc:sldChg chg="addSp delSp modSp add del mod modTransition delAnim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3082252316" sldId="4761"/>
        </pc:sldMkLst>
        <pc:spChg chg="mod ord">
          <ac:chgData name="Reimann, Dr. René" userId="fad4d770-7190-4087-ac28-83a856e5b55d" providerId="ADAL" clId="{34AF3544-4D97-447D-BEE1-E5E7006565EA}" dt="2024-10-07T15:31:09.763" v="25083"/>
          <ac:spMkLst>
            <pc:docMk/>
            <pc:sldMk cId="3082252316" sldId="4761"/>
            <ac:spMk id="2" creationId="{E19AB38E-14DC-17ED-19D1-4DF34460DA20}"/>
          </ac:spMkLst>
        </pc:spChg>
        <pc:spChg chg="mod ord">
          <ac:chgData name="Reimann, Dr. René" userId="fad4d770-7190-4087-ac28-83a856e5b55d" providerId="ADAL" clId="{34AF3544-4D97-447D-BEE1-E5E7006565EA}" dt="2024-10-07T15:31:09.763" v="25085"/>
          <ac:spMkLst>
            <pc:docMk/>
            <pc:sldMk cId="3082252316" sldId="4761"/>
            <ac:spMk id="3" creationId="{16D18122-EFB3-3226-561D-AE990C4988C9}"/>
          </ac:spMkLst>
        </pc:spChg>
        <pc:spChg chg="mod ord">
          <ac:chgData name="Reimann, Dr. René" userId="fad4d770-7190-4087-ac28-83a856e5b55d" providerId="ADAL" clId="{34AF3544-4D97-447D-BEE1-E5E7006565EA}" dt="2024-10-07T15:31:09.763" v="25087"/>
          <ac:spMkLst>
            <pc:docMk/>
            <pc:sldMk cId="3082252316" sldId="4761"/>
            <ac:spMk id="5" creationId="{8125DA86-CDA9-6ADA-7D58-1F090C456853}"/>
          </ac:spMkLst>
        </pc:spChg>
        <pc:spChg chg="mod ord">
          <ac:chgData name="Reimann, Dr. René" userId="fad4d770-7190-4087-ac28-83a856e5b55d" providerId="ADAL" clId="{34AF3544-4D97-447D-BEE1-E5E7006565EA}" dt="2024-10-07T15:31:09.773" v="25091"/>
          <ac:spMkLst>
            <pc:docMk/>
            <pc:sldMk cId="3082252316" sldId="4761"/>
            <ac:spMk id="7" creationId="{DB4137F9-E501-85CF-26E9-29837646DBD2}"/>
          </ac:spMkLst>
        </pc:spChg>
        <pc:spChg chg="mod ord">
          <ac:chgData name="Reimann, Dr. René" userId="fad4d770-7190-4087-ac28-83a856e5b55d" providerId="ADAL" clId="{34AF3544-4D97-447D-BEE1-E5E7006565EA}" dt="2024-10-07T15:31:09.773" v="25093"/>
          <ac:spMkLst>
            <pc:docMk/>
            <pc:sldMk cId="3082252316" sldId="4761"/>
            <ac:spMk id="8" creationId="{DB88FA70-D1EC-4D1B-3BA9-E704115ACEC0}"/>
          </ac:spMkLst>
        </pc:spChg>
        <pc:spChg chg="del">
          <ac:chgData name="Reimann, Dr. René" userId="fad4d770-7190-4087-ac28-83a856e5b55d" providerId="ADAL" clId="{34AF3544-4D97-447D-BEE1-E5E7006565EA}" dt="2024-10-07T15:31:08.393" v="24661"/>
          <ac:spMkLst>
            <pc:docMk/>
            <pc:sldMk cId="3082252316" sldId="4761"/>
            <ac:spMk id="10" creationId="{4BB8ED35-44A4-8E19-2722-A7BA106F1335}"/>
          </ac:spMkLst>
        </pc:spChg>
        <pc:spChg chg="mod ord">
          <ac:chgData name="Reimann, Dr. René" userId="fad4d770-7190-4087-ac28-83a856e5b55d" providerId="ADAL" clId="{34AF3544-4D97-447D-BEE1-E5E7006565EA}" dt="2024-10-07T15:31:09.773" v="25095"/>
          <ac:spMkLst>
            <pc:docMk/>
            <pc:sldMk cId="3082252316" sldId="4761"/>
            <ac:spMk id="12" creationId="{223046EE-BAB0-9CDD-71A5-57D881433F1E}"/>
          </ac:spMkLst>
        </pc:spChg>
        <pc:spChg chg="del">
          <ac:chgData name="Reimann, Dr. René" userId="fad4d770-7190-4087-ac28-83a856e5b55d" providerId="ADAL" clId="{34AF3544-4D97-447D-BEE1-E5E7006565EA}" dt="2024-10-07T15:31:08.393" v="24664"/>
          <ac:spMkLst>
            <pc:docMk/>
            <pc:sldMk cId="3082252316" sldId="4761"/>
            <ac:spMk id="18" creationId="{5517C66B-2A85-FA78-4717-0E22249C75D4}"/>
          </ac:spMkLst>
        </pc:spChg>
        <pc:spChg chg="add mod ord">
          <ac:chgData name="Reimann, Dr. René" userId="fad4d770-7190-4087-ac28-83a856e5b55d" providerId="ADAL" clId="{34AF3544-4D97-447D-BEE1-E5E7006565EA}" dt="2024-10-07T15:31:09.783" v="25101"/>
          <ac:spMkLst>
            <pc:docMk/>
            <pc:sldMk cId="3082252316" sldId="4761"/>
            <ac:spMk id="23" creationId="{19DCBE71-1A8F-E3ED-2140-DCDCB8ED1B5D}"/>
          </ac:spMkLst>
        </pc:spChg>
        <pc:spChg chg="add mod ord">
          <ac:chgData name="Reimann, Dr. René" userId="fad4d770-7190-4087-ac28-83a856e5b55d" providerId="ADAL" clId="{34AF3544-4D97-447D-BEE1-E5E7006565EA}" dt="2024-10-07T15:31:09.783" v="25099"/>
          <ac:spMkLst>
            <pc:docMk/>
            <pc:sldMk cId="3082252316" sldId="4761"/>
            <ac:spMk id="24" creationId="{CF3F2D6C-2C67-DF70-E405-FDFA0DC40C3E}"/>
          </ac:spMkLst>
        </pc:spChg>
        <pc:grpChg chg="mod ord">
          <ac:chgData name="Reimann, Dr. René" userId="fad4d770-7190-4087-ac28-83a856e5b55d" providerId="ADAL" clId="{34AF3544-4D97-447D-BEE1-E5E7006565EA}" dt="2024-10-07T15:31:09.773" v="25097"/>
          <ac:grpSpMkLst>
            <pc:docMk/>
            <pc:sldMk cId="3082252316" sldId="4761"/>
            <ac:grpSpMk id="17" creationId="{5BE14C01-67AE-DA6B-9F23-D5924C48A1AE}"/>
          </ac:grpSpMkLst>
        </pc:grpChg>
        <pc:picChg chg="del">
          <ac:chgData name="Reimann, Dr. René" userId="fad4d770-7190-4087-ac28-83a856e5b55d" providerId="ADAL" clId="{34AF3544-4D97-447D-BEE1-E5E7006565EA}" dt="2024-10-07T15:31:08.343" v="24655"/>
          <ac:picMkLst>
            <pc:docMk/>
            <pc:sldMk cId="3082252316" sldId="4761"/>
            <ac:picMk id="4" creationId="{11709C1D-4CFA-5940-6509-87045A781689}"/>
          </ac:picMkLst>
        </pc:picChg>
        <pc:picChg chg="mod ord">
          <ac:chgData name="Reimann, Dr. René" userId="fad4d770-7190-4087-ac28-83a856e5b55d" providerId="ADAL" clId="{34AF3544-4D97-447D-BEE1-E5E7006565EA}" dt="2024-10-07T15:31:09.763" v="25089"/>
          <ac:picMkLst>
            <pc:docMk/>
            <pc:sldMk cId="3082252316" sldId="4761"/>
            <ac:picMk id="6" creationId="{2DC074B9-26EF-7A1E-AA6F-81C318AD9FE5}"/>
          </ac:picMkLst>
        </pc:picChg>
        <pc:picChg chg="del">
          <ac:chgData name="Reimann, Dr. René" userId="fad4d770-7190-4087-ac28-83a856e5b55d" providerId="ADAL" clId="{34AF3544-4D97-447D-BEE1-E5E7006565EA}" dt="2024-10-07T15:31:08.383" v="24658"/>
          <ac:picMkLst>
            <pc:docMk/>
            <pc:sldMk cId="3082252316" sldId="4761"/>
            <ac:picMk id="9" creationId="{69FB5D62-9ABF-DF0A-0006-5E3C5444745A}"/>
          </ac:picMkLst>
        </pc:picChg>
        <pc:cxnChg chg="del">
          <ac:chgData name="Reimann, Dr. René" userId="fad4d770-7190-4087-ac28-83a856e5b55d" providerId="ADAL" clId="{34AF3544-4D97-447D-BEE1-E5E7006565EA}" dt="2024-10-07T15:31:08.404" v="24667"/>
          <ac:cxnSpMkLst>
            <pc:docMk/>
            <pc:sldMk cId="3082252316" sldId="4761"/>
            <ac:cxnSpMk id="19" creationId="{BB9FC295-CEF7-1185-C2DB-C9442CDE0CB5}"/>
          </ac:cxnSpMkLst>
        </pc:cxnChg>
        <pc:cxnChg chg="del">
          <ac:chgData name="Reimann, Dr. René" userId="fad4d770-7190-4087-ac28-83a856e5b55d" providerId="ADAL" clId="{34AF3544-4D97-447D-BEE1-E5E7006565EA}" dt="2024-10-07T15:31:08.413" v="24670"/>
          <ac:cxnSpMkLst>
            <pc:docMk/>
            <pc:sldMk cId="3082252316" sldId="4761"/>
            <ac:cxnSpMk id="20" creationId="{CC56629F-5817-C1F0-724C-0E0BEA0366EA}"/>
          </ac:cxnSpMkLst>
        </pc:cxnChg>
        <pc:cxnChg chg="del">
          <ac:chgData name="Reimann, Dr. René" userId="fad4d770-7190-4087-ac28-83a856e5b55d" providerId="ADAL" clId="{34AF3544-4D97-447D-BEE1-E5E7006565EA}" dt="2024-10-07T15:31:08.423" v="24673"/>
          <ac:cxnSpMkLst>
            <pc:docMk/>
            <pc:sldMk cId="3082252316" sldId="4761"/>
            <ac:cxnSpMk id="21" creationId="{BD13EE24-196C-3216-3334-BE3A7052EA65}"/>
          </ac:cxnSpMkLst>
        </pc:cxnChg>
        <pc:cxnChg chg="del">
          <ac:chgData name="Reimann, Dr. René" userId="fad4d770-7190-4087-ac28-83a856e5b55d" providerId="ADAL" clId="{34AF3544-4D97-447D-BEE1-E5E7006565EA}" dt="2024-10-07T15:31:08.433" v="24676"/>
          <ac:cxnSpMkLst>
            <pc:docMk/>
            <pc:sldMk cId="3082252316" sldId="4761"/>
            <ac:cxnSpMk id="22" creationId="{F23094B5-2120-7B19-AA44-E7A0364C8D50}"/>
          </ac:cxnSpMkLst>
        </pc:cxnChg>
      </pc:sldChg>
      <pc:sldChg chg="add del modAnim">
        <pc:chgData name="Reimann, Dr. René" userId="fad4d770-7190-4087-ac28-83a856e5b55d" providerId="ADAL" clId="{34AF3544-4D97-447D-BEE1-E5E7006565EA}" dt="2024-10-07T15:31:11.163" v="25135" actId="2696"/>
        <pc:sldMkLst>
          <pc:docMk/>
          <pc:sldMk cId="588938771" sldId="4762"/>
        </pc:sldMkLst>
      </pc:sldChg>
      <pc:sldChg chg="add del modAnim">
        <pc:chgData name="Reimann, Dr. René" userId="fad4d770-7190-4087-ac28-83a856e5b55d" providerId="ADAL" clId="{34AF3544-4D97-447D-BEE1-E5E7006565EA}" dt="2024-10-07T15:31:13.123" v="25336" actId="2696"/>
        <pc:sldMkLst>
          <pc:docMk/>
          <pc:sldMk cId="932274106" sldId="4762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922625274" sldId="4763"/>
        </pc:sldMkLst>
        <pc:spChg chg="mod ord">
          <ac:chgData name="Reimann, Dr. René" userId="fad4d770-7190-4087-ac28-83a856e5b55d" providerId="ADAL" clId="{34AF3544-4D97-447D-BEE1-E5E7006565EA}" dt="2024-10-07T15:31:11.843" v="25183"/>
          <ac:spMkLst>
            <pc:docMk/>
            <pc:sldMk cId="2922625274" sldId="4763"/>
            <ac:spMk id="2" creationId="{42842301-029A-4CF1-A19E-3463461EDF76}"/>
          </ac:spMkLst>
        </pc:spChg>
        <pc:spChg chg="mod ord">
          <ac:chgData name="Reimann, Dr. René" userId="fad4d770-7190-4087-ac28-83a856e5b55d" providerId="ADAL" clId="{34AF3544-4D97-447D-BEE1-E5E7006565EA}" dt="2024-10-07T15:31:11.843" v="25185"/>
          <ac:spMkLst>
            <pc:docMk/>
            <pc:sldMk cId="2922625274" sldId="4763"/>
            <ac:spMk id="3" creationId="{BC849A88-AF84-4BE3-BB85-CF014B5CFAF6}"/>
          </ac:spMkLst>
        </pc:spChg>
        <pc:spChg chg="add mod ord">
          <ac:chgData name="Reimann, Dr. René" userId="fad4d770-7190-4087-ac28-83a856e5b55d" providerId="ADAL" clId="{34AF3544-4D97-447D-BEE1-E5E7006565EA}" dt="2024-10-07T15:31:11.863" v="25199"/>
          <ac:spMkLst>
            <pc:docMk/>
            <pc:sldMk cId="2922625274" sldId="4763"/>
            <ac:spMk id="4" creationId="{326C72B9-49FA-D344-2852-9A73DE61E5E4}"/>
          </ac:spMkLst>
        </pc:spChg>
        <pc:spChg chg="mod ord">
          <ac:chgData name="Reimann, Dr. René" userId="fad4d770-7190-4087-ac28-83a856e5b55d" providerId="ADAL" clId="{34AF3544-4D97-447D-BEE1-E5E7006565EA}" dt="2024-10-07T15:31:11.843" v="25187"/>
          <ac:spMkLst>
            <pc:docMk/>
            <pc:sldMk cId="2922625274" sldId="4763"/>
            <ac:spMk id="5" creationId="{200B8B45-4CD7-4FD5-B2CA-9D4DD45E3291}"/>
          </ac:spMkLst>
        </pc:spChg>
        <pc:spChg chg="mod ord">
          <ac:chgData name="Reimann, Dr. René" userId="fad4d770-7190-4087-ac28-83a856e5b55d" providerId="ADAL" clId="{34AF3544-4D97-447D-BEE1-E5E7006565EA}" dt="2024-10-07T15:31:11.854" v="25195"/>
          <ac:spMkLst>
            <pc:docMk/>
            <pc:sldMk cId="2922625274" sldId="4763"/>
            <ac:spMk id="10" creationId="{C809C49C-7422-4A5A-9CAC-E082DE91EF52}"/>
          </ac:spMkLst>
        </pc:spChg>
        <pc:picChg chg="add mod ord">
          <ac:chgData name="Reimann, Dr. René" userId="fad4d770-7190-4087-ac28-83a856e5b55d" providerId="ADAL" clId="{34AF3544-4D97-447D-BEE1-E5E7006565EA}" dt="2024-10-07T15:31:11.863" v="25197"/>
          <ac:picMkLst>
            <pc:docMk/>
            <pc:sldMk cId="2922625274" sldId="4763"/>
            <ac:picMk id="6" creationId="{1E196B54-0595-D03A-FF5C-E2078EBCDDAC}"/>
          </ac:picMkLst>
        </pc:picChg>
        <pc:picChg chg="mod ord">
          <ac:chgData name="Reimann, Dr. René" userId="fad4d770-7190-4087-ac28-83a856e5b55d" providerId="ADAL" clId="{34AF3544-4D97-447D-BEE1-E5E7006565EA}" dt="2024-10-07T15:31:11.854" v="25189"/>
          <ac:picMkLst>
            <pc:docMk/>
            <pc:sldMk cId="2922625274" sldId="4763"/>
            <ac:picMk id="7" creationId="{8F9D3556-BC91-4DFE-8C56-E86AA8C30A8E}"/>
          </ac:picMkLst>
        </pc:picChg>
        <pc:picChg chg="mod ord">
          <ac:chgData name="Reimann, Dr. René" userId="fad4d770-7190-4087-ac28-83a856e5b55d" providerId="ADAL" clId="{34AF3544-4D97-447D-BEE1-E5E7006565EA}" dt="2024-10-07T15:31:11.854" v="25193"/>
          <ac:picMkLst>
            <pc:docMk/>
            <pc:sldMk cId="2922625274" sldId="4763"/>
            <ac:picMk id="8" creationId="{47DD2E9A-1EF5-4128-A165-AD28BB7E02B5}"/>
          </ac:picMkLst>
        </pc:picChg>
        <pc:picChg chg="mod ord">
          <ac:chgData name="Reimann, Dr. René" userId="fad4d770-7190-4087-ac28-83a856e5b55d" providerId="ADAL" clId="{34AF3544-4D97-447D-BEE1-E5E7006565EA}" dt="2024-10-07T15:31:11.854" v="25191"/>
          <ac:picMkLst>
            <pc:docMk/>
            <pc:sldMk cId="2922625274" sldId="4763"/>
            <ac:picMk id="9" creationId="{9845FC73-8C0D-47FC-9519-8251480E63C8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474550840" sldId="4764"/>
        </pc:sldMkLst>
        <pc:spChg chg="mod ord">
          <ac:chgData name="Reimann, Dr. René" userId="fad4d770-7190-4087-ac28-83a856e5b55d" providerId="ADAL" clId="{34AF3544-4D97-447D-BEE1-E5E7006565EA}" dt="2024-10-07T15:31:12.483" v="25264"/>
          <ac:spMkLst>
            <pc:docMk/>
            <pc:sldMk cId="2474550840" sldId="4764"/>
            <ac:spMk id="2" creationId="{42842301-029A-4CF1-A19E-3463461EDF76}"/>
          </ac:spMkLst>
        </pc:spChg>
        <pc:spChg chg="mod ord">
          <ac:chgData name="Reimann, Dr. René" userId="fad4d770-7190-4087-ac28-83a856e5b55d" providerId="ADAL" clId="{34AF3544-4D97-447D-BEE1-E5E7006565EA}" dt="2024-10-07T15:31:12.483" v="25266"/>
          <ac:spMkLst>
            <pc:docMk/>
            <pc:sldMk cId="2474550840" sldId="4764"/>
            <ac:spMk id="3" creationId="{BC849A88-AF84-4BE3-BB85-CF014B5CFAF6}"/>
          </ac:spMkLst>
        </pc:spChg>
        <pc:spChg chg="mod ord">
          <ac:chgData name="Reimann, Dr. René" userId="fad4d770-7190-4087-ac28-83a856e5b55d" providerId="ADAL" clId="{34AF3544-4D97-447D-BEE1-E5E7006565EA}" dt="2024-10-07T15:31:12.503" v="25286"/>
          <ac:spMkLst>
            <pc:docMk/>
            <pc:sldMk cId="2474550840" sldId="4764"/>
            <ac:spMk id="4" creationId="{326C72B9-49FA-D344-2852-9A73DE61E5E4}"/>
          </ac:spMkLst>
        </pc:spChg>
        <pc:spChg chg="mod ord">
          <ac:chgData name="Reimann, Dr. René" userId="fad4d770-7190-4087-ac28-83a856e5b55d" providerId="ADAL" clId="{34AF3544-4D97-447D-BEE1-E5E7006565EA}" dt="2024-10-07T15:31:12.483" v="25268"/>
          <ac:spMkLst>
            <pc:docMk/>
            <pc:sldMk cId="2474550840" sldId="4764"/>
            <ac:spMk id="5" creationId="{200B8B45-4CD7-4FD5-B2CA-9D4DD45E3291}"/>
          </ac:spMkLst>
        </pc:spChg>
        <pc:spChg chg="mod ord">
          <ac:chgData name="Reimann, Dr. René" userId="fad4d770-7190-4087-ac28-83a856e5b55d" providerId="ADAL" clId="{34AF3544-4D97-447D-BEE1-E5E7006565EA}" dt="2024-10-07T15:31:12.493" v="25276"/>
          <ac:spMkLst>
            <pc:docMk/>
            <pc:sldMk cId="2474550840" sldId="4764"/>
            <ac:spMk id="10" creationId="{C809C49C-7422-4A5A-9CAC-E082DE91EF52}"/>
          </ac:spMkLst>
        </pc:spChg>
        <pc:spChg chg="add mod ord">
          <ac:chgData name="Reimann, Dr. René" userId="fad4d770-7190-4087-ac28-83a856e5b55d" providerId="ADAL" clId="{34AF3544-4D97-447D-BEE1-E5E7006565EA}" dt="2024-10-07T15:31:12.513" v="25290"/>
          <ac:spMkLst>
            <pc:docMk/>
            <pc:sldMk cId="2474550840" sldId="4764"/>
            <ac:spMk id="15" creationId="{63681734-FA5F-9C9A-517E-D656AD3599D6}"/>
          </ac:spMkLst>
        </pc:spChg>
        <pc:picChg chg="mod ord">
          <ac:chgData name="Reimann, Dr. René" userId="fad4d770-7190-4087-ac28-83a856e5b55d" providerId="ADAL" clId="{34AF3544-4D97-447D-BEE1-E5E7006565EA}" dt="2024-10-07T15:31:12.493" v="25278"/>
          <ac:picMkLst>
            <pc:docMk/>
            <pc:sldMk cId="2474550840" sldId="4764"/>
            <ac:picMk id="6" creationId="{1E196B54-0595-D03A-FF5C-E2078EBCDDAC}"/>
          </ac:picMkLst>
        </pc:picChg>
        <pc:picChg chg="mod ord">
          <ac:chgData name="Reimann, Dr. René" userId="fad4d770-7190-4087-ac28-83a856e5b55d" providerId="ADAL" clId="{34AF3544-4D97-447D-BEE1-E5E7006565EA}" dt="2024-10-07T15:31:12.483" v="25270"/>
          <ac:picMkLst>
            <pc:docMk/>
            <pc:sldMk cId="2474550840" sldId="4764"/>
            <ac:picMk id="7" creationId="{8F9D3556-BC91-4DFE-8C56-E86AA8C30A8E}"/>
          </ac:picMkLst>
        </pc:picChg>
        <pc:picChg chg="mod ord">
          <ac:chgData name="Reimann, Dr. René" userId="fad4d770-7190-4087-ac28-83a856e5b55d" providerId="ADAL" clId="{34AF3544-4D97-447D-BEE1-E5E7006565EA}" dt="2024-10-07T15:31:12.493" v="25274"/>
          <ac:picMkLst>
            <pc:docMk/>
            <pc:sldMk cId="2474550840" sldId="4764"/>
            <ac:picMk id="8" creationId="{47DD2E9A-1EF5-4128-A165-AD28BB7E02B5}"/>
          </ac:picMkLst>
        </pc:picChg>
        <pc:picChg chg="mod ord">
          <ac:chgData name="Reimann, Dr. René" userId="fad4d770-7190-4087-ac28-83a856e5b55d" providerId="ADAL" clId="{34AF3544-4D97-447D-BEE1-E5E7006565EA}" dt="2024-10-07T15:31:12.493" v="25272"/>
          <ac:picMkLst>
            <pc:docMk/>
            <pc:sldMk cId="2474550840" sldId="4764"/>
            <ac:picMk id="9" creationId="{9845FC73-8C0D-47FC-9519-8251480E63C8}"/>
          </ac:picMkLst>
        </pc:picChg>
        <pc:picChg chg="add mod ord">
          <ac:chgData name="Reimann, Dr. René" userId="fad4d770-7190-4087-ac28-83a856e5b55d" providerId="ADAL" clId="{34AF3544-4D97-447D-BEE1-E5E7006565EA}" dt="2024-10-07T15:31:12.493" v="25280"/>
          <ac:picMkLst>
            <pc:docMk/>
            <pc:sldMk cId="2474550840" sldId="4764"/>
            <ac:picMk id="11" creationId="{201C0716-F8BE-F637-AA72-769C5B9666D9}"/>
          </ac:picMkLst>
        </pc:picChg>
        <pc:picChg chg="add mod ord">
          <ac:chgData name="Reimann, Dr. René" userId="fad4d770-7190-4087-ac28-83a856e5b55d" providerId="ADAL" clId="{34AF3544-4D97-447D-BEE1-E5E7006565EA}" dt="2024-10-07T15:31:12.503" v="25282"/>
          <ac:picMkLst>
            <pc:docMk/>
            <pc:sldMk cId="2474550840" sldId="4764"/>
            <ac:picMk id="12" creationId="{2939B673-AD8B-6EF7-B99F-FDCE413706CE}"/>
          </ac:picMkLst>
        </pc:picChg>
        <pc:picChg chg="add mod ord">
          <ac:chgData name="Reimann, Dr. René" userId="fad4d770-7190-4087-ac28-83a856e5b55d" providerId="ADAL" clId="{34AF3544-4D97-447D-BEE1-E5E7006565EA}" dt="2024-10-07T15:31:12.503" v="25284"/>
          <ac:picMkLst>
            <pc:docMk/>
            <pc:sldMk cId="2474550840" sldId="4764"/>
            <ac:picMk id="13" creationId="{8303F95C-3812-0830-E467-07BCF224DB29}"/>
          </ac:picMkLst>
        </pc:picChg>
        <pc:picChg chg="add mod ord">
          <ac:chgData name="Reimann, Dr. René" userId="fad4d770-7190-4087-ac28-83a856e5b55d" providerId="ADAL" clId="{34AF3544-4D97-447D-BEE1-E5E7006565EA}" dt="2024-10-07T15:31:12.503" v="25288"/>
          <ac:picMkLst>
            <pc:docMk/>
            <pc:sldMk cId="2474550840" sldId="4764"/>
            <ac:picMk id="14" creationId="{7D205E56-A4AC-428C-2A38-E60B7E89618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830222433" sldId="4765"/>
        </pc:sldMkLst>
        <pc:spChg chg="mod ord">
          <ac:chgData name="Reimann, Dr. René" userId="fad4d770-7190-4087-ac28-83a856e5b55d" providerId="ADAL" clId="{34AF3544-4D97-447D-BEE1-E5E7006565EA}" dt="2024-10-07T15:31:12.893" v="25307"/>
          <ac:spMkLst>
            <pc:docMk/>
            <pc:sldMk cId="2830222433" sldId="4765"/>
            <ac:spMk id="2" creationId="{42842301-029A-4CF1-A19E-3463461EDF76}"/>
          </ac:spMkLst>
        </pc:spChg>
        <pc:spChg chg="mod ord">
          <ac:chgData name="Reimann, Dr. René" userId="fad4d770-7190-4087-ac28-83a856e5b55d" providerId="ADAL" clId="{34AF3544-4D97-447D-BEE1-E5E7006565EA}" dt="2024-10-07T15:31:12.893" v="25309"/>
          <ac:spMkLst>
            <pc:docMk/>
            <pc:sldMk cId="2830222433" sldId="4765"/>
            <ac:spMk id="3" creationId="{BC849A88-AF84-4BE3-BB85-CF014B5CFAF6}"/>
          </ac:spMkLst>
        </pc:spChg>
        <pc:spChg chg="mod ord">
          <ac:chgData name="Reimann, Dr. René" userId="fad4d770-7190-4087-ac28-83a856e5b55d" providerId="ADAL" clId="{34AF3544-4D97-447D-BEE1-E5E7006565EA}" dt="2024-10-07T15:31:12.913" v="25329"/>
          <ac:spMkLst>
            <pc:docMk/>
            <pc:sldMk cId="2830222433" sldId="4765"/>
            <ac:spMk id="4" creationId="{326C72B9-49FA-D344-2852-9A73DE61E5E4}"/>
          </ac:spMkLst>
        </pc:spChg>
        <pc:spChg chg="mod ord">
          <ac:chgData name="Reimann, Dr. René" userId="fad4d770-7190-4087-ac28-83a856e5b55d" providerId="ADAL" clId="{34AF3544-4D97-447D-BEE1-E5E7006565EA}" dt="2024-10-07T15:31:12.893" v="25311"/>
          <ac:spMkLst>
            <pc:docMk/>
            <pc:sldMk cId="2830222433" sldId="4765"/>
            <ac:spMk id="5" creationId="{200B8B45-4CD7-4FD5-B2CA-9D4DD45E3291}"/>
          </ac:spMkLst>
        </pc:spChg>
        <pc:spChg chg="mod ord">
          <ac:chgData name="Reimann, Dr. René" userId="fad4d770-7190-4087-ac28-83a856e5b55d" providerId="ADAL" clId="{34AF3544-4D97-447D-BEE1-E5E7006565EA}" dt="2024-10-07T15:31:12.903" v="25319"/>
          <ac:spMkLst>
            <pc:docMk/>
            <pc:sldMk cId="2830222433" sldId="4765"/>
            <ac:spMk id="10" creationId="{C809C49C-7422-4A5A-9CAC-E082DE91EF52}"/>
          </ac:spMkLst>
        </pc:spChg>
        <pc:spChg chg="mod ord">
          <ac:chgData name="Reimann, Dr. René" userId="fad4d770-7190-4087-ac28-83a856e5b55d" providerId="ADAL" clId="{34AF3544-4D97-447D-BEE1-E5E7006565EA}" dt="2024-10-07T15:31:12.923" v="25333"/>
          <ac:spMkLst>
            <pc:docMk/>
            <pc:sldMk cId="2830222433" sldId="4765"/>
            <ac:spMk id="15" creationId="{63681734-FA5F-9C9A-517E-D656AD3599D6}"/>
          </ac:spMkLst>
        </pc:spChg>
        <pc:picChg chg="mod ord">
          <ac:chgData name="Reimann, Dr. René" userId="fad4d770-7190-4087-ac28-83a856e5b55d" providerId="ADAL" clId="{34AF3544-4D97-447D-BEE1-E5E7006565EA}" dt="2024-10-07T15:31:12.903" v="25321"/>
          <ac:picMkLst>
            <pc:docMk/>
            <pc:sldMk cId="2830222433" sldId="4765"/>
            <ac:picMk id="6" creationId="{1E196B54-0595-D03A-FF5C-E2078EBCDDAC}"/>
          </ac:picMkLst>
        </pc:picChg>
        <pc:picChg chg="mod ord">
          <ac:chgData name="Reimann, Dr. René" userId="fad4d770-7190-4087-ac28-83a856e5b55d" providerId="ADAL" clId="{34AF3544-4D97-447D-BEE1-E5E7006565EA}" dt="2024-10-07T15:31:12.893" v="25313"/>
          <ac:picMkLst>
            <pc:docMk/>
            <pc:sldMk cId="2830222433" sldId="4765"/>
            <ac:picMk id="7" creationId="{8F9D3556-BC91-4DFE-8C56-E86AA8C30A8E}"/>
          </ac:picMkLst>
        </pc:picChg>
        <pc:picChg chg="mod ord">
          <ac:chgData name="Reimann, Dr. René" userId="fad4d770-7190-4087-ac28-83a856e5b55d" providerId="ADAL" clId="{34AF3544-4D97-447D-BEE1-E5E7006565EA}" dt="2024-10-07T15:31:12.903" v="25317"/>
          <ac:picMkLst>
            <pc:docMk/>
            <pc:sldMk cId="2830222433" sldId="4765"/>
            <ac:picMk id="8" creationId="{47DD2E9A-1EF5-4128-A165-AD28BB7E02B5}"/>
          </ac:picMkLst>
        </pc:picChg>
        <pc:picChg chg="mod ord">
          <ac:chgData name="Reimann, Dr. René" userId="fad4d770-7190-4087-ac28-83a856e5b55d" providerId="ADAL" clId="{34AF3544-4D97-447D-BEE1-E5E7006565EA}" dt="2024-10-07T15:31:12.893" v="25315"/>
          <ac:picMkLst>
            <pc:docMk/>
            <pc:sldMk cId="2830222433" sldId="4765"/>
            <ac:picMk id="9" creationId="{9845FC73-8C0D-47FC-9519-8251480E63C8}"/>
          </ac:picMkLst>
        </pc:picChg>
        <pc:picChg chg="mod ord">
          <ac:chgData name="Reimann, Dr. René" userId="fad4d770-7190-4087-ac28-83a856e5b55d" providerId="ADAL" clId="{34AF3544-4D97-447D-BEE1-E5E7006565EA}" dt="2024-10-07T15:31:12.903" v="25323"/>
          <ac:picMkLst>
            <pc:docMk/>
            <pc:sldMk cId="2830222433" sldId="4765"/>
            <ac:picMk id="11" creationId="{201C0716-F8BE-F637-AA72-769C5B9666D9}"/>
          </ac:picMkLst>
        </pc:picChg>
        <pc:picChg chg="mod ord">
          <ac:chgData name="Reimann, Dr. René" userId="fad4d770-7190-4087-ac28-83a856e5b55d" providerId="ADAL" clId="{34AF3544-4D97-447D-BEE1-E5E7006565EA}" dt="2024-10-07T15:31:12.913" v="25325"/>
          <ac:picMkLst>
            <pc:docMk/>
            <pc:sldMk cId="2830222433" sldId="4765"/>
            <ac:picMk id="12" creationId="{2939B673-AD8B-6EF7-B99F-FDCE413706CE}"/>
          </ac:picMkLst>
        </pc:picChg>
        <pc:picChg chg="mod ord">
          <ac:chgData name="Reimann, Dr. René" userId="fad4d770-7190-4087-ac28-83a856e5b55d" providerId="ADAL" clId="{34AF3544-4D97-447D-BEE1-E5E7006565EA}" dt="2024-10-07T15:31:12.913" v="25327"/>
          <ac:picMkLst>
            <pc:docMk/>
            <pc:sldMk cId="2830222433" sldId="4765"/>
            <ac:picMk id="13" creationId="{8303F95C-3812-0830-E467-07BCF224DB29}"/>
          </ac:picMkLst>
        </pc:picChg>
        <pc:picChg chg="mod ord">
          <ac:chgData name="Reimann, Dr. René" userId="fad4d770-7190-4087-ac28-83a856e5b55d" providerId="ADAL" clId="{34AF3544-4D97-447D-BEE1-E5E7006565EA}" dt="2024-10-07T15:31:12.913" v="25331"/>
          <ac:picMkLst>
            <pc:docMk/>
            <pc:sldMk cId="2830222433" sldId="4765"/>
            <ac:picMk id="14" creationId="{7D205E56-A4AC-428C-2A38-E60B7E89618F}"/>
          </ac:picMkLst>
        </pc:picChg>
        <pc:picChg chg="add mod ord">
          <ac:chgData name="Reimann, Dr. René" userId="fad4d770-7190-4087-ac28-83a856e5b55d" providerId="ADAL" clId="{34AF3544-4D97-447D-BEE1-E5E7006565EA}" dt="2024-10-07T15:31:12.923" v="25335"/>
          <ac:picMkLst>
            <pc:docMk/>
            <pc:sldMk cId="2830222433" sldId="4765"/>
            <ac:picMk id="16" creationId="{0557F712-EA23-F5AD-FACD-81EC8C259EFA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1:13.513" v="25367" actId="2696"/>
        <pc:sldMkLst>
          <pc:docMk/>
          <pc:sldMk cId="56239238" sldId="4766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808744105" sldId="4767"/>
        </pc:sldMkLst>
        <pc:spChg chg="mod ord">
          <ac:chgData name="Reimann, Dr. René" userId="fad4d770-7190-4087-ac28-83a856e5b55d" providerId="ADAL" clId="{34AF3544-4D97-447D-BEE1-E5E7006565EA}" dt="2024-10-07T15:31:13.463" v="25358"/>
          <ac:spMkLst>
            <pc:docMk/>
            <pc:sldMk cId="2808744105" sldId="4767"/>
            <ac:spMk id="2" creationId="{8858C792-B6E4-4859-B57D-F84A7E4780A0}"/>
          </ac:spMkLst>
        </pc:spChg>
        <pc:spChg chg="mod ord">
          <ac:chgData name="Reimann, Dr. René" userId="fad4d770-7190-4087-ac28-83a856e5b55d" providerId="ADAL" clId="{34AF3544-4D97-447D-BEE1-E5E7006565EA}" dt="2024-10-07T15:31:13.463" v="25360"/>
          <ac:spMkLst>
            <pc:docMk/>
            <pc:sldMk cId="2808744105" sldId="4767"/>
            <ac:spMk id="3" creationId="{B5CC2B87-0C50-4D4B-AAB1-C3A7590A986A}"/>
          </ac:spMkLst>
        </pc:spChg>
        <pc:spChg chg="mod ord">
          <ac:chgData name="Reimann, Dr. René" userId="fad4d770-7190-4087-ac28-83a856e5b55d" providerId="ADAL" clId="{34AF3544-4D97-447D-BEE1-E5E7006565EA}" dt="2024-10-07T15:31:13.463" v="25362"/>
          <ac:spMkLst>
            <pc:docMk/>
            <pc:sldMk cId="2808744105" sldId="4767"/>
            <ac:spMk id="5" creationId="{80E7C76C-7119-4E7D-88E3-B461C67E3A15}"/>
          </ac:spMkLst>
        </pc:spChg>
        <pc:picChg chg="add mod ord">
          <ac:chgData name="Reimann, Dr. René" userId="fad4d770-7190-4087-ac28-83a856e5b55d" providerId="ADAL" clId="{34AF3544-4D97-447D-BEE1-E5E7006565EA}" dt="2024-10-07T15:31:13.473" v="25366"/>
          <ac:picMkLst>
            <pc:docMk/>
            <pc:sldMk cId="2808744105" sldId="4767"/>
            <ac:picMk id="4" creationId="{89ECB3C3-B326-648F-8D64-0F46A9019729}"/>
          </ac:picMkLst>
        </pc:picChg>
        <pc:picChg chg="mod ord">
          <ac:chgData name="Reimann, Dr. René" userId="fad4d770-7190-4087-ac28-83a856e5b55d" providerId="ADAL" clId="{34AF3544-4D97-447D-BEE1-E5E7006565EA}" dt="2024-10-07T15:31:13.473" v="25364"/>
          <ac:picMkLst>
            <pc:docMk/>
            <pc:sldMk cId="2808744105" sldId="4767"/>
            <ac:picMk id="6" creationId="{C4BE95F4-55EA-453E-A51B-ABCBC19353EB}"/>
          </ac:picMkLst>
        </pc:picChg>
      </pc:sldChg>
      <pc:sldChg chg="modSp add del modAnim">
        <pc:chgData name="Reimann, Dr. René" userId="fad4d770-7190-4087-ac28-83a856e5b55d" providerId="ADAL" clId="{34AF3544-4D97-447D-BEE1-E5E7006565EA}" dt="2024-10-07T15:31:21.556" v="27279" actId="2696"/>
        <pc:sldMkLst>
          <pc:docMk/>
          <pc:sldMk cId="912399154" sldId="4768"/>
        </pc:sldMkLst>
        <pc:spChg chg="mod">
          <ac:chgData name="Reimann, Dr. René" userId="fad4d770-7190-4087-ac28-83a856e5b55d" providerId="ADAL" clId="{34AF3544-4D97-447D-BEE1-E5E7006565EA}" dt="2024-10-07T15:31:18.878" v="26563"/>
          <ac:spMkLst>
            <pc:docMk/>
            <pc:sldMk cId="912399154" sldId="4768"/>
            <ac:spMk id="3" creationId="{E739528C-7E09-4A34-A6F3-9832FE2AE726}"/>
          </ac:spMkLst>
        </pc:sp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551624733" sldId="4769"/>
        </pc:sldMkLst>
        <pc:spChg chg="mod ord">
          <ac:chgData name="Reimann, Dr. René" userId="fad4d770-7190-4087-ac28-83a856e5b55d" providerId="ADAL" clId="{34AF3544-4D97-447D-BEE1-E5E7006565EA}" dt="2024-10-07T15:31:16.433" v="26030"/>
          <ac:spMkLst>
            <pc:docMk/>
            <pc:sldMk cId="1551624733" sldId="4769"/>
            <ac:spMk id="2" creationId="{DED60667-B62A-4311-B18D-89C3178CE7E1}"/>
          </ac:spMkLst>
        </pc:spChg>
        <pc:spChg chg="mod ord">
          <ac:chgData name="Reimann, Dr. René" userId="fad4d770-7190-4087-ac28-83a856e5b55d" providerId="ADAL" clId="{34AF3544-4D97-447D-BEE1-E5E7006565EA}" dt="2024-10-07T15:31:16.443" v="26032"/>
          <ac:spMkLst>
            <pc:docMk/>
            <pc:sldMk cId="1551624733" sldId="4769"/>
            <ac:spMk id="3" creationId="{E739528C-7E09-4A34-A6F3-9832FE2AE726}"/>
          </ac:spMkLst>
        </pc:spChg>
        <pc:spChg chg="mod ord">
          <ac:chgData name="Reimann, Dr. René" userId="fad4d770-7190-4087-ac28-83a856e5b55d" providerId="ADAL" clId="{34AF3544-4D97-447D-BEE1-E5E7006565EA}" dt="2024-10-07T15:31:16.443" v="26034"/>
          <ac:spMkLst>
            <pc:docMk/>
            <pc:sldMk cId="1551624733" sldId="4769"/>
            <ac:spMk id="5" creationId="{4E6DA6F0-25B9-4C58-BE83-1067A60333B6}"/>
          </ac:spMkLst>
        </pc:spChg>
        <pc:picChg chg="add mod ord">
          <ac:chgData name="Reimann, Dr. René" userId="fad4d770-7190-4087-ac28-83a856e5b55d" providerId="ADAL" clId="{34AF3544-4D97-447D-BEE1-E5E7006565EA}" dt="2024-10-07T15:31:16.443" v="26036"/>
          <ac:picMkLst>
            <pc:docMk/>
            <pc:sldMk cId="1551624733" sldId="4769"/>
            <ac:picMk id="4" creationId="{C871DCA5-A05C-F04B-0A3C-06FB0D18F7AE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777717124" sldId="4770"/>
        </pc:sldMkLst>
        <pc:spChg chg="mod ord">
          <ac:chgData name="Reimann, Dr. René" userId="fad4d770-7190-4087-ac28-83a856e5b55d" providerId="ADAL" clId="{34AF3544-4D97-447D-BEE1-E5E7006565EA}" dt="2024-10-07T15:31:17.283" v="26225"/>
          <ac:spMkLst>
            <pc:docMk/>
            <pc:sldMk cId="2777717124" sldId="4770"/>
            <ac:spMk id="2" creationId="{DED60667-B62A-4311-B18D-89C3178CE7E1}"/>
          </ac:spMkLst>
        </pc:spChg>
        <pc:spChg chg="mod ord">
          <ac:chgData name="Reimann, Dr. René" userId="fad4d770-7190-4087-ac28-83a856e5b55d" providerId="ADAL" clId="{34AF3544-4D97-447D-BEE1-E5E7006565EA}" dt="2024-10-07T15:31:17.293" v="26227"/>
          <ac:spMkLst>
            <pc:docMk/>
            <pc:sldMk cId="2777717124" sldId="4770"/>
            <ac:spMk id="3" creationId="{E739528C-7E09-4A34-A6F3-9832FE2AE726}"/>
          </ac:spMkLst>
        </pc:spChg>
        <pc:spChg chg="mod ord">
          <ac:chgData name="Reimann, Dr. René" userId="fad4d770-7190-4087-ac28-83a856e5b55d" providerId="ADAL" clId="{34AF3544-4D97-447D-BEE1-E5E7006565EA}" dt="2024-10-07T15:31:17.293" v="26229"/>
          <ac:spMkLst>
            <pc:docMk/>
            <pc:sldMk cId="2777717124" sldId="4770"/>
            <ac:spMk id="5" creationId="{4E6DA6F0-25B9-4C58-BE83-1067A60333B6}"/>
          </ac:spMkLst>
        </pc:spChg>
        <pc:picChg chg="mod ord">
          <ac:chgData name="Reimann, Dr. René" userId="fad4d770-7190-4087-ac28-83a856e5b55d" providerId="ADAL" clId="{34AF3544-4D97-447D-BEE1-E5E7006565EA}" dt="2024-10-07T15:31:17.293" v="26231"/>
          <ac:picMkLst>
            <pc:docMk/>
            <pc:sldMk cId="2777717124" sldId="4770"/>
            <ac:picMk id="4" creationId="{C871DCA5-A05C-F04B-0A3C-06FB0D18F7AE}"/>
          </ac:picMkLst>
        </pc:picChg>
        <pc:picChg chg="add mod ord">
          <ac:chgData name="Reimann, Dr. René" userId="fad4d770-7190-4087-ac28-83a856e5b55d" providerId="ADAL" clId="{34AF3544-4D97-447D-BEE1-E5E7006565EA}" dt="2024-10-07T15:31:17.305" v="26233"/>
          <ac:picMkLst>
            <pc:docMk/>
            <pc:sldMk cId="2777717124" sldId="4770"/>
            <ac:picMk id="6" creationId="{70CB6EF0-D100-A3AD-7396-607D2DF5A8F6}"/>
          </ac:picMkLst>
        </pc:picChg>
        <pc:picChg chg="add mod ord">
          <ac:chgData name="Reimann, Dr. René" userId="fad4d770-7190-4087-ac28-83a856e5b55d" providerId="ADAL" clId="{34AF3544-4D97-447D-BEE1-E5E7006565EA}" dt="2024-10-07T15:31:17.305" v="26235"/>
          <ac:picMkLst>
            <pc:docMk/>
            <pc:sldMk cId="2777717124" sldId="4770"/>
            <ac:picMk id="7" creationId="{AA4F13D7-18A7-4BCE-9174-C2B77E20143F}"/>
          </ac:picMkLst>
        </pc:pic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634235578" sldId="4771"/>
        </pc:sldMkLst>
        <pc:spChg chg="mod ord">
          <ac:chgData name="Reimann, Dr. René" userId="fad4d770-7190-4087-ac28-83a856e5b55d" providerId="ADAL" clId="{34AF3544-4D97-447D-BEE1-E5E7006565EA}" dt="2024-10-07T15:31:18.804" v="26547"/>
          <ac:spMkLst>
            <pc:docMk/>
            <pc:sldMk cId="1634235578" sldId="4771"/>
            <ac:spMk id="2" creationId="{DED60667-B62A-4311-B18D-89C3178CE7E1}"/>
          </ac:spMkLst>
        </pc:spChg>
        <pc:spChg chg="mod ord">
          <ac:chgData name="Reimann, Dr. René" userId="fad4d770-7190-4087-ac28-83a856e5b55d" providerId="ADAL" clId="{34AF3544-4D97-447D-BEE1-E5E7006565EA}" dt="2024-10-07T15:31:18.804" v="26549"/>
          <ac:spMkLst>
            <pc:docMk/>
            <pc:sldMk cId="1634235578" sldId="4771"/>
            <ac:spMk id="3" creationId="{E739528C-7E09-4A34-A6F3-9832FE2AE726}"/>
          </ac:spMkLst>
        </pc:spChg>
        <pc:spChg chg="mod ord">
          <ac:chgData name="Reimann, Dr. René" userId="fad4d770-7190-4087-ac28-83a856e5b55d" providerId="ADAL" clId="{34AF3544-4D97-447D-BEE1-E5E7006565EA}" dt="2024-10-07T15:31:18.812" v="26551"/>
          <ac:spMkLst>
            <pc:docMk/>
            <pc:sldMk cId="1634235578" sldId="4771"/>
            <ac:spMk id="5" creationId="{4E6DA6F0-25B9-4C58-BE83-1067A60333B6}"/>
          </ac:spMkLst>
        </pc:spChg>
        <pc:picChg chg="mod ord">
          <ac:chgData name="Reimann, Dr. René" userId="fad4d770-7190-4087-ac28-83a856e5b55d" providerId="ADAL" clId="{34AF3544-4D97-447D-BEE1-E5E7006565EA}" dt="2024-10-07T15:31:18.812" v="26553"/>
          <ac:picMkLst>
            <pc:docMk/>
            <pc:sldMk cId="1634235578" sldId="4771"/>
            <ac:picMk id="4" creationId="{C871DCA5-A05C-F04B-0A3C-06FB0D18F7AE}"/>
          </ac:picMkLst>
        </pc:picChg>
        <pc:picChg chg="mod ord">
          <ac:chgData name="Reimann, Dr. René" userId="fad4d770-7190-4087-ac28-83a856e5b55d" providerId="ADAL" clId="{34AF3544-4D97-447D-BEE1-E5E7006565EA}" dt="2024-10-07T15:31:18.812" v="26555"/>
          <ac:picMkLst>
            <pc:docMk/>
            <pc:sldMk cId="1634235578" sldId="4771"/>
            <ac:picMk id="6" creationId="{70CB6EF0-D100-A3AD-7396-607D2DF5A8F6}"/>
          </ac:picMkLst>
        </pc:picChg>
        <pc:picChg chg="mod ord">
          <ac:chgData name="Reimann, Dr. René" userId="fad4d770-7190-4087-ac28-83a856e5b55d" providerId="ADAL" clId="{34AF3544-4D97-447D-BEE1-E5E7006565EA}" dt="2024-10-07T15:31:18.822" v="26557"/>
          <ac:picMkLst>
            <pc:docMk/>
            <pc:sldMk cId="1634235578" sldId="4771"/>
            <ac:picMk id="7" creationId="{AA4F13D7-18A7-4BCE-9174-C2B77E20143F}"/>
          </ac:picMkLst>
        </pc:picChg>
        <pc:picChg chg="add mod ord">
          <ac:chgData name="Reimann, Dr. René" userId="fad4d770-7190-4087-ac28-83a856e5b55d" providerId="ADAL" clId="{34AF3544-4D97-447D-BEE1-E5E7006565EA}" dt="2024-10-07T15:31:18.822" v="26559"/>
          <ac:picMkLst>
            <pc:docMk/>
            <pc:sldMk cId="1634235578" sldId="4771"/>
            <ac:picMk id="8" creationId="{80B71E25-DF9F-2040-4C2F-37A3C3A8E1D0}"/>
          </ac:picMkLst>
        </pc:picChg>
      </pc:sldChg>
      <pc:sldChg chg="modSp add mod ord modTransition">
        <pc:chgData name="Reimann, Dr. René" userId="fad4d770-7190-4087-ac28-83a856e5b55d" providerId="ADAL" clId="{34AF3544-4D97-447D-BEE1-E5E7006565EA}" dt="2024-10-08T09:21:59.616" v="27515"/>
        <pc:sldMkLst>
          <pc:docMk/>
          <pc:sldMk cId="4049862939" sldId="4772"/>
        </pc:sldMkLst>
        <pc:spChg chg="mod ord">
          <ac:chgData name="Reimann, Dr. René" userId="fad4d770-7190-4087-ac28-83a856e5b55d" providerId="ADAL" clId="{34AF3544-4D97-447D-BEE1-E5E7006565EA}" dt="2024-10-07T15:31:21.515" v="27266"/>
          <ac:spMkLst>
            <pc:docMk/>
            <pc:sldMk cId="4049862939" sldId="4772"/>
            <ac:spMk id="2" creationId="{DED60667-B62A-4311-B18D-89C3178CE7E1}"/>
          </ac:spMkLst>
        </pc:spChg>
        <pc:spChg chg="mod ord">
          <ac:chgData name="Reimann, Dr. René" userId="fad4d770-7190-4087-ac28-83a856e5b55d" providerId="ADAL" clId="{34AF3544-4D97-447D-BEE1-E5E7006565EA}" dt="2024-10-07T15:31:21.515" v="27268"/>
          <ac:spMkLst>
            <pc:docMk/>
            <pc:sldMk cId="4049862939" sldId="4772"/>
            <ac:spMk id="3" creationId="{E739528C-7E09-4A34-A6F3-9832FE2AE726}"/>
          </ac:spMkLst>
        </pc:spChg>
        <pc:spChg chg="mod ord">
          <ac:chgData name="Reimann, Dr. René" userId="fad4d770-7190-4087-ac28-83a856e5b55d" providerId="ADAL" clId="{34AF3544-4D97-447D-BEE1-E5E7006565EA}" dt="2024-10-07T15:31:21.525" v="27270"/>
          <ac:spMkLst>
            <pc:docMk/>
            <pc:sldMk cId="4049862939" sldId="4772"/>
            <ac:spMk id="5" creationId="{4E6DA6F0-25B9-4C58-BE83-1067A60333B6}"/>
          </ac:spMkLst>
        </pc:spChg>
        <pc:picChg chg="mod ord">
          <ac:chgData name="Reimann, Dr. René" userId="fad4d770-7190-4087-ac28-83a856e5b55d" providerId="ADAL" clId="{34AF3544-4D97-447D-BEE1-E5E7006565EA}" dt="2024-10-07T15:31:21.525" v="27272"/>
          <ac:picMkLst>
            <pc:docMk/>
            <pc:sldMk cId="4049862939" sldId="4772"/>
            <ac:picMk id="4" creationId="{C871DCA5-A05C-F04B-0A3C-06FB0D18F7AE}"/>
          </ac:picMkLst>
        </pc:picChg>
        <pc:picChg chg="mod ord">
          <ac:chgData name="Reimann, Dr. René" userId="fad4d770-7190-4087-ac28-83a856e5b55d" providerId="ADAL" clId="{34AF3544-4D97-447D-BEE1-E5E7006565EA}" dt="2024-10-07T15:31:21.525" v="27274"/>
          <ac:picMkLst>
            <pc:docMk/>
            <pc:sldMk cId="4049862939" sldId="4772"/>
            <ac:picMk id="6" creationId="{70CB6EF0-D100-A3AD-7396-607D2DF5A8F6}"/>
          </ac:picMkLst>
        </pc:picChg>
        <pc:picChg chg="mod ord">
          <ac:chgData name="Reimann, Dr. René" userId="fad4d770-7190-4087-ac28-83a856e5b55d" providerId="ADAL" clId="{34AF3544-4D97-447D-BEE1-E5E7006565EA}" dt="2024-10-07T15:31:21.525" v="27276"/>
          <ac:picMkLst>
            <pc:docMk/>
            <pc:sldMk cId="4049862939" sldId="4772"/>
            <ac:picMk id="7" creationId="{AA4F13D7-18A7-4BCE-9174-C2B77E20143F}"/>
          </ac:picMkLst>
        </pc:picChg>
        <pc:picChg chg="mod ord">
          <ac:chgData name="Reimann, Dr. René" userId="fad4d770-7190-4087-ac28-83a856e5b55d" providerId="ADAL" clId="{34AF3544-4D97-447D-BEE1-E5E7006565EA}" dt="2024-10-07T15:31:21.535" v="27278"/>
          <ac:picMkLst>
            <pc:docMk/>
            <pc:sldMk cId="4049862939" sldId="4772"/>
            <ac:picMk id="8" creationId="{80B71E25-DF9F-2040-4C2F-37A3C3A8E1D0}"/>
          </ac:picMkLst>
        </pc:picChg>
      </pc:sldChg>
      <pc:sldChg chg="add del modAnim">
        <pc:chgData name="Reimann, Dr. René" userId="fad4d770-7190-4087-ac28-83a856e5b55d" providerId="ADAL" clId="{34AF3544-4D97-447D-BEE1-E5E7006565EA}" dt="2024-10-07T15:31:23.348" v="27463" actId="2696"/>
        <pc:sldMkLst>
          <pc:docMk/>
          <pc:sldMk cId="350523919" sldId="4773"/>
        </pc:sldMkLst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877680678" sldId="4774"/>
        </pc:sldMkLst>
        <pc:spChg chg="mod ord">
          <ac:chgData name="Reimann, Dr. René" userId="fad4d770-7190-4087-ac28-83a856e5b55d" providerId="ADAL" clId="{34AF3544-4D97-447D-BEE1-E5E7006565EA}" dt="2024-10-07T15:31:22.025" v="27325"/>
          <ac:spMkLst>
            <pc:docMk/>
            <pc:sldMk cId="1877680678" sldId="4774"/>
            <ac:spMk id="2" creationId="{E74F0186-AFD5-7E2C-2BB9-51BCBD0CB99B}"/>
          </ac:spMkLst>
        </pc:spChg>
        <pc:spChg chg="add mod ord">
          <ac:chgData name="Reimann, Dr. René" userId="fad4d770-7190-4087-ac28-83a856e5b55d" providerId="ADAL" clId="{34AF3544-4D97-447D-BEE1-E5E7006565EA}" dt="2024-10-07T15:31:22.045" v="27339"/>
          <ac:spMkLst>
            <pc:docMk/>
            <pc:sldMk cId="1877680678" sldId="4774"/>
            <ac:spMk id="3" creationId="{599AB260-6F71-1E6B-95DC-D88A5D637300}"/>
          </ac:spMkLst>
        </pc:spChg>
        <pc:spChg chg="add mod ord">
          <ac:chgData name="Reimann, Dr. René" userId="fad4d770-7190-4087-ac28-83a856e5b55d" providerId="ADAL" clId="{34AF3544-4D97-447D-BEE1-E5E7006565EA}" dt="2024-10-07T15:31:22.035" v="27331"/>
          <ac:spMkLst>
            <pc:docMk/>
            <pc:sldMk cId="1877680678" sldId="4774"/>
            <ac:spMk id="4" creationId="{612C769A-EDF9-CBB9-2C28-67C00B4BCF4F}"/>
          </ac:spMkLst>
        </pc:spChg>
        <pc:spChg chg="mod ord">
          <ac:chgData name="Reimann, Dr. René" userId="fad4d770-7190-4087-ac28-83a856e5b55d" providerId="ADAL" clId="{34AF3544-4D97-447D-BEE1-E5E7006565EA}" dt="2024-10-07T15:31:22.035" v="27329"/>
          <ac:spMkLst>
            <pc:docMk/>
            <pc:sldMk cId="1877680678" sldId="4774"/>
            <ac:spMk id="5" creationId="{758A22A7-9022-B71C-A272-856F948526E7}"/>
          </ac:spMkLst>
        </pc:spChg>
        <pc:spChg chg="mod ord">
          <ac:chgData name="Reimann, Dr. René" userId="fad4d770-7190-4087-ac28-83a856e5b55d" providerId="ADAL" clId="{34AF3544-4D97-447D-BEE1-E5E7006565EA}" dt="2024-10-07T15:31:22.035" v="27333"/>
          <ac:spMkLst>
            <pc:docMk/>
            <pc:sldMk cId="1877680678" sldId="4774"/>
            <ac:spMk id="17" creationId="{ACDC2F5E-F109-D6F3-D683-F0747C8AEE6F}"/>
          </ac:spMkLst>
        </pc:spChg>
        <pc:spChg chg="mod ord">
          <ac:chgData name="Reimann, Dr. René" userId="fad4d770-7190-4087-ac28-83a856e5b55d" providerId="ADAL" clId="{34AF3544-4D97-447D-BEE1-E5E7006565EA}" dt="2024-10-07T15:31:22.035" v="27335"/>
          <ac:spMkLst>
            <pc:docMk/>
            <pc:sldMk cId="1877680678" sldId="4774"/>
            <ac:spMk id="19" creationId="{61280190-AF10-3915-32F7-156F60FAC556}"/>
          </ac:spMkLst>
        </pc:spChg>
        <pc:grpChg chg="mod ord">
          <ac:chgData name="Reimann, Dr. René" userId="fad4d770-7190-4087-ac28-83a856e5b55d" providerId="ADAL" clId="{34AF3544-4D97-447D-BEE1-E5E7006565EA}" dt="2024-10-07T15:31:22.045" v="27341"/>
          <ac:grpSpMkLst>
            <pc:docMk/>
            <pc:sldMk cId="1877680678" sldId="4774"/>
            <ac:grpSpMk id="22" creationId="{2224FF05-E146-8617-03BA-6B00CEAC5935}"/>
          </ac:grpSpMkLst>
        </pc:grpChg>
        <pc:picChg chg="mod ord">
          <ac:chgData name="Reimann, Dr. René" userId="fad4d770-7190-4087-ac28-83a856e5b55d" providerId="ADAL" clId="{34AF3544-4D97-447D-BEE1-E5E7006565EA}" dt="2024-10-07T15:31:22.025" v="27327"/>
          <ac:picMkLst>
            <pc:docMk/>
            <pc:sldMk cId="1877680678" sldId="4774"/>
            <ac:picMk id="13" creationId="{F3E7D6E7-7864-1471-6216-AD459761AF18}"/>
          </ac:picMkLst>
        </pc:picChg>
        <pc:cxnChg chg="mod ord">
          <ac:chgData name="Reimann, Dr. René" userId="fad4d770-7190-4087-ac28-83a856e5b55d" providerId="ADAL" clId="{34AF3544-4D97-447D-BEE1-E5E7006565EA}" dt="2024-10-07T15:31:22.045" v="27337"/>
          <ac:cxnSpMkLst>
            <pc:docMk/>
            <pc:sldMk cId="1877680678" sldId="4774"/>
            <ac:cxnSpMk id="21" creationId="{6BAD0985-4D61-958F-0C73-0BD3D1A478ED}"/>
          </ac:cxnSpMkLst>
        </pc:cxnChg>
      </pc:sldChg>
      <pc:sldChg chg="addSp del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1282001344" sldId="4775"/>
        </pc:sldMkLst>
        <pc:spChg chg="mod ord">
          <ac:chgData name="Reimann, Dr. René" userId="fad4d770-7190-4087-ac28-83a856e5b55d" providerId="ADAL" clId="{34AF3544-4D97-447D-BEE1-E5E7006565EA}" dt="2024-10-07T15:31:22.575" v="27399"/>
          <ac:spMkLst>
            <pc:docMk/>
            <pc:sldMk cId="1282001344" sldId="4775"/>
            <ac:spMk id="2" creationId="{E74F0186-AFD5-7E2C-2BB9-51BCBD0CB99B}"/>
          </ac:spMkLst>
        </pc:spChg>
        <pc:spChg chg="mod ord">
          <ac:chgData name="Reimann, Dr. René" userId="fad4d770-7190-4087-ac28-83a856e5b55d" providerId="ADAL" clId="{34AF3544-4D97-447D-BEE1-E5E7006565EA}" dt="2024-10-07T15:31:22.645" v="27411"/>
          <ac:spMkLst>
            <pc:docMk/>
            <pc:sldMk cId="1282001344" sldId="4775"/>
            <ac:spMk id="3" creationId="{599AB260-6F71-1E6B-95DC-D88A5D637300}"/>
          </ac:spMkLst>
        </pc:spChg>
        <pc:spChg chg="del">
          <ac:chgData name="Reimann, Dr. René" userId="fad4d770-7190-4087-ac28-83a856e5b55d" providerId="ADAL" clId="{34AF3544-4D97-447D-BEE1-E5E7006565EA}" dt="2024-10-07T15:31:22.515" v="27396"/>
          <ac:spMkLst>
            <pc:docMk/>
            <pc:sldMk cId="1282001344" sldId="4775"/>
            <ac:spMk id="4" creationId="{612C769A-EDF9-CBB9-2C28-67C00B4BCF4F}"/>
          </ac:spMkLst>
        </pc:spChg>
        <pc:spChg chg="mod ord">
          <ac:chgData name="Reimann, Dr. René" userId="fad4d770-7190-4087-ac28-83a856e5b55d" providerId="ADAL" clId="{34AF3544-4D97-447D-BEE1-E5E7006565EA}" dt="2024-10-07T15:31:22.595" v="27403"/>
          <ac:spMkLst>
            <pc:docMk/>
            <pc:sldMk cId="1282001344" sldId="4775"/>
            <ac:spMk id="5" creationId="{758A22A7-9022-B71C-A272-856F948526E7}"/>
          </ac:spMkLst>
        </pc:spChg>
        <pc:spChg chg="add mod ord">
          <ac:chgData name="Reimann, Dr. René" userId="fad4d770-7190-4087-ac28-83a856e5b55d" providerId="ADAL" clId="{34AF3544-4D97-447D-BEE1-E5E7006565EA}" dt="2024-10-07T15:31:22.682" v="27415"/>
          <ac:spMkLst>
            <pc:docMk/>
            <pc:sldMk cId="1282001344" sldId="4775"/>
            <ac:spMk id="6" creationId="{7E75C929-E612-CA07-1693-38F44C4B8E8E}"/>
          </ac:spMkLst>
        </pc:spChg>
        <pc:spChg chg="add mod ord">
          <ac:chgData name="Reimann, Dr. René" userId="fad4d770-7190-4087-ac28-83a856e5b55d" providerId="ADAL" clId="{34AF3544-4D97-447D-BEE1-E5E7006565EA}" dt="2024-10-07T15:31:22.665" v="27413"/>
          <ac:spMkLst>
            <pc:docMk/>
            <pc:sldMk cId="1282001344" sldId="4775"/>
            <ac:spMk id="7" creationId="{BE1C5784-091E-1129-5D17-2D330E7FA5FF}"/>
          </ac:spMkLst>
        </pc:spChg>
        <pc:spChg chg="mod">
          <ac:chgData name="Reimann, Dr. René" userId="fad4d770-7190-4087-ac28-83a856e5b55d" providerId="ADAL" clId="{34AF3544-4D97-447D-BEE1-E5E7006565EA}" dt="2024-10-07T15:31:22.335" v="27380"/>
          <ac:spMkLst>
            <pc:docMk/>
            <pc:sldMk cId="1282001344" sldId="4775"/>
            <ac:spMk id="9" creationId="{6D2596CE-F63B-AD72-A900-D7F760982278}"/>
          </ac:spMkLst>
        </pc:spChg>
        <pc:spChg chg="mod">
          <ac:chgData name="Reimann, Dr. René" userId="fad4d770-7190-4087-ac28-83a856e5b55d" providerId="ADAL" clId="{34AF3544-4D97-447D-BEE1-E5E7006565EA}" dt="2024-10-07T15:31:22.335" v="27380"/>
          <ac:spMkLst>
            <pc:docMk/>
            <pc:sldMk cId="1282001344" sldId="4775"/>
            <ac:spMk id="11" creationId="{B38FA898-0C56-D831-2D20-D9B5D3ED3659}"/>
          </ac:spMkLst>
        </pc:spChg>
        <pc:spChg chg="add mod ord">
          <ac:chgData name="Reimann, Dr. René" userId="fad4d770-7190-4087-ac28-83a856e5b55d" providerId="ADAL" clId="{34AF3544-4D97-447D-BEE1-E5E7006565EA}" dt="2024-10-07T15:31:22.721" v="27421"/>
          <ac:spMkLst>
            <pc:docMk/>
            <pc:sldMk cId="1282001344" sldId="4775"/>
            <ac:spMk id="16" creationId="{504B2517-4467-D5C9-F185-1E1C03D04E0A}"/>
          </ac:spMkLst>
        </pc:spChg>
        <pc:spChg chg="mod ord">
          <ac:chgData name="Reimann, Dr. René" userId="fad4d770-7190-4087-ac28-83a856e5b55d" providerId="ADAL" clId="{34AF3544-4D97-447D-BEE1-E5E7006565EA}" dt="2024-10-07T15:31:22.605" v="27405"/>
          <ac:spMkLst>
            <pc:docMk/>
            <pc:sldMk cId="1282001344" sldId="4775"/>
            <ac:spMk id="17" creationId="{ACDC2F5E-F109-D6F3-D683-F0747C8AEE6F}"/>
          </ac:spMkLst>
        </pc:spChg>
        <pc:spChg chg="mod ord">
          <ac:chgData name="Reimann, Dr. René" userId="fad4d770-7190-4087-ac28-83a856e5b55d" providerId="ADAL" clId="{34AF3544-4D97-447D-BEE1-E5E7006565EA}" dt="2024-10-07T15:31:22.615" v="27407"/>
          <ac:spMkLst>
            <pc:docMk/>
            <pc:sldMk cId="1282001344" sldId="4775"/>
            <ac:spMk id="19" creationId="{61280190-AF10-3915-32F7-156F60FAC556}"/>
          </ac:spMkLst>
        </pc:spChg>
        <pc:grpChg chg="add mod ord">
          <ac:chgData name="Reimann, Dr. René" userId="fad4d770-7190-4087-ac28-83a856e5b55d" providerId="ADAL" clId="{34AF3544-4D97-447D-BEE1-E5E7006565EA}" dt="2024-10-07T15:31:22.712" v="27419"/>
          <ac:grpSpMkLst>
            <pc:docMk/>
            <pc:sldMk cId="1282001344" sldId="4775"/>
            <ac:grpSpMk id="8" creationId="{566FBE4C-9C2E-8B26-3A93-B9F38FF6CA18}"/>
          </ac:grpSpMkLst>
        </pc:grpChg>
        <pc:grpChg chg="mod">
          <ac:chgData name="Reimann, Dr. René" userId="fad4d770-7190-4087-ac28-83a856e5b55d" providerId="ADAL" clId="{34AF3544-4D97-447D-BEE1-E5E7006565EA}" dt="2024-10-07T15:31:22.335" v="27380"/>
          <ac:grpSpMkLst>
            <pc:docMk/>
            <pc:sldMk cId="1282001344" sldId="4775"/>
            <ac:grpSpMk id="10" creationId="{2494A1DD-B2EE-31B3-9A90-0429B15D7707}"/>
          </ac:grpSpMkLst>
        </pc:grpChg>
        <pc:grpChg chg="mod">
          <ac:chgData name="Reimann, Dr. René" userId="fad4d770-7190-4087-ac28-83a856e5b55d" providerId="ADAL" clId="{34AF3544-4D97-447D-BEE1-E5E7006565EA}" dt="2024-10-07T15:31:22.335" v="27380"/>
          <ac:grpSpMkLst>
            <pc:docMk/>
            <pc:sldMk cId="1282001344" sldId="4775"/>
            <ac:grpSpMk id="12" creationId="{94B5D9DB-C1DB-9ECD-13AE-9D880785373D}"/>
          </ac:grpSpMkLst>
        </pc:grpChg>
        <pc:grpChg chg="mod ord">
          <ac:chgData name="Reimann, Dr. René" userId="fad4d770-7190-4087-ac28-83a856e5b55d" providerId="ADAL" clId="{34AF3544-4D97-447D-BEE1-E5E7006565EA}" dt="2024-10-07T15:31:22.702" v="27417"/>
          <ac:grpSpMkLst>
            <pc:docMk/>
            <pc:sldMk cId="1282001344" sldId="4775"/>
            <ac:grpSpMk id="22" creationId="{2224FF05-E146-8617-03BA-6B00CEAC5935}"/>
          </ac:grpSpMkLst>
        </pc:grpChg>
        <pc:picChg chg="mod ord">
          <ac:chgData name="Reimann, Dr. René" userId="fad4d770-7190-4087-ac28-83a856e5b55d" providerId="ADAL" clId="{34AF3544-4D97-447D-BEE1-E5E7006565EA}" dt="2024-10-07T15:31:22.588" v="27401"/>
          <ac:picMkLst>
            <pc:docMk/>
            <pc:sldMk cId="1282001344" sldId="4775"/>
            <ac:picMk id="13" creationId="{F3E7D6E7-7864-1471-6216-AD459761AF18}"/>
          </ac:picMkLst>
        </pc:picChg>
        <pc:picChg chg="mod">
          <ac:chgData name="Reimann, Dr. René" userId="fad4d770-7190-4087-ac28-83a856e5b55d" providerId="ADAL" clId="{34AF3544-4D97-447D-BEE1-E5E7006565EA}" dt="2024-10-07T15:31:22.335" v="27380"/>
          <ac:picMkLst>
            <pc:docMk/>
            <pc:sldMk cId="1282001344" sldId="4775"/>
            <ac:picMk id="14" creationId="{A5474F1E-EC8D-7649-C567-3134160F1F4F}"/>
          </ac:picMkLst>
        </pc:picChg>
        <pc:picChg chg="mod">
          <ac:chgData name="Reimann, Dr. René" userId="fad4d770-7190-4087-ac28-83a856e5b55d" providerId="ADAL" clId="{34AF3544-4D97-447D-BEE1-E5E7006565EA}" dt="2024-10-07T15:31:22.335" v="27380"/>
          <ac:picMkLst>
            <pc:docMk/>
            <pc:sldMk cId="1282001344" sldId="4775"/>
            <ac:picMk id="15" creationId="{7F961976-6486-01B8-017C-795665917ACD}"/>
          </ac:picMkLst>
        </pc:picChg>
        <pc:cxnChg chg="mod ord">
          <ac:chgData name="Reimann, Dr. René" userId="fad4d770-7190-4087-ac28-83a856e5b55d" providerId="ADAL" clId="{34AF3544-4D97-447D-BEE1-E5E7006565EA}" dt="2024-10-07T15:31:22.615" v="27409"/>
          <ac:cxnSpMkLst>
            <pc:docMk/>
            <pc:sldMk cId="1282001344" sldId="4775"/>
            <ac:cxnSpMk id="21" creationId="{6BAD0985-4D61-958F-0C73-0BD3D1A478ED}"/>
          </ac:cxnSpMkLst>
        </pc:cxnChg>
      </pc:sldChg>
      <pc:sldChg chg="addSp modSp add del mod modTransition modAnim">
        <pc:chgData name="Reimann, Dr. René" userId="fad4d770-7190-4087-ac28-83a856e5b55d" providerId="ADAL" clId="{34AF3544-4D97-447D-BEE1-E5E7006565EA}" dt="2024-10-08T09:41:54.749" v="27530" actId="47"/>
        <pc:sldMkLst>
          <pc:docMk/>
          <pc:sldMk cId="2106879355" sldId="4776"/>
        </pc:sldMkLst>
        <pc:spChg chg="mod ord">
          <ac:chgData name="Reimann, Dr. René" userId="fad4d770-7190-4087-ac28-83a856e5b55d" providerId="ADAL" clId="{34AF3544-4D97-447D-BEE1-E5E7006565EA}" dt="2024-10-07T15:31:23.168" v="27438"/>
          <ac:spMkLst>
            <pc:docMk/>
            <pc:sldMk cId="2106879355" sldId="4776"/>
            <ac:spMk id="2" creationId="{E74F0186-AFD5-7E2C-2BB9-51BCBD0CB99B}"/>
          </ac:spMkLst>
        </pc:spChg>
        <pc:spChg chg="mod ord">
          <ac:chgData name="Reimann, Dr. René" userId="fad4d770-7190-4087-ac28-83a856e5b55d" providerId="ADAL" clId="{34AF3544-4D97-447D-BEE1-E5E7006565EA}" dt="2024-10-07T15:31:23.178" v="27450"/>
          <ac:spMkLst>
            <pc:docMk/>
            <pc:sldMk cId="2106879355" sldId="4776"/>
            <ac:spMk id="3" creationId="{599AB260-6F71-1E6B-95DC-D88A5D637300}"/>
          </ac:spMkLst>
        </pc:spChg>
        <pc:spChg chg="add mod ord">
          <ac:chgData name="Reimann, Dr. René" userId="fad4d770-7190-4087-ac28-83a856e5b55d" providerId="ADAL" clId="{34AF3544-4D97-447D-BEE1-E5E7006565EA}" dt="2024-10-07T15:31:23.198" v="27462"/>
          <ac:spMkLst>
            <pc:docMk/>
            <pc:sldMk cId="2106879355" sldId="4776"/>
            <ac:spMk id="4" creationId="{101EE0E7-1D88-1FC9-38A8-CD641B78FF69}"/>
          </ac:spMkLst>
        </pc:spChg>
        <pc:spChg chg="mod ord">
          <ac:chgData name="Reimann, Dr. René" userId="fad4d770-7190-4087-ac28-83a856e5b55d" providerId="ADAL" clId="{34AF3544-4D97-447D-BEE1-E5E7006565EA}" dt="2024-10-07T15:31:23.168" v="27442"/>
          <ac:spMkLst>
            <pc:docMk/>
            <pc:sldMk cId="2106879355" sldId="4776"/>
            <ac:spMk id="5" creationId="{758A22A7-9022-B71C-A272-856F948526E7}"/>
          </ac:spMkLst>
        </pc:spChg>
        <pc:spChg chg="mod ord">
          <ac:chgData name="Reimann, Dr. René" userId="fad4d770-7190-4087-ac28-83a856e5b55d" providerId="ADAL" clId="{34AF3544-4D97-447D-BEE1-E5E7006565EA}" dt="2024-10-07T15:31:23.188" v="27454"/>
          <ac:spMkLst>
            <pc:docMk/>
            <pc:sldMk cId="2106879355" sldId="4776"/>
            <ac:spMk id="6" creationId="{7E75C929-E612-CA07-1693-38F44C4B8E8E}"/>
          </ac:spMkLst>
        </pc:spChg>
        <pc:spChg chg="mod ord">
          <ac:chgData name="Reimann, Dr. René" userId="fad4d770-7190-4087-ac28-83a856e5b55d" providerId="ADAL" clId="{34AF3544-4D97-447D-BEE1-E5E7006565EA}" dt="2024-10-07T15:31:23.188" v="27452"/>
          <ac:spMkLst>
            <pc:docMk/>
            <pc:sldMk cId="2106879355" sldId="4776"/>
            <ac:spMk id="7" creationId="{BE1C5784-091E-1129-5D17-2D330E7FA5FF}"/>
          </ac:spMkLst>
        </pc:spChg>
        <pc:spChg chg="mod ord">
          <ac:chgData name="Reimann, Dr. René" userId="fad4d770-7190-4087-ac28-83a856e5b55d" providerId="ADAL" clId="{34AF3544-4D97-447D-BEE1-E5E7006565EA}" dt="2024-10-07T15:31:23.198" v="27460"/>
          <ac:spMkLst>
            <pc:docMk/>
            <pc:sldMk cId="2106879355" sldId="4776"/>
            <ac:spMk id="16" creationId="{504B2517-4467-D5C9-F185-1E1C03D04E0A}"/>
          </ac:spMkLst>
        </pc:spChg>
        <pc:spChg chg="mod ord">
          <ac:chgData name="Reimann, Dr. René" userId="fad4d770-7190-4087-ac28-83a856e5b55d" providerId="ADAL" clId="{34AF3544-4D97-447D-BEE1-E5E7006565EA}" dt="2024-10-07T15:31:23.178" v="27444"/>
          <ac:spMkLst>
            <pc:docMk/>
            <pc:sldMk cId="2106879355" sldId="4776"/>
            <ac:spMk id="17" creationId="{ACDC2F5E-F109-D6F3-D683-F0747C8AEE6F}"/>
          </ac:spMkLst>
        </pc:spChg>
        <pc:spChg chg="mod ord">
          <ac:chgData name="Reimann, Dr. René" userId="fad4d770-7190-4087-ac28-83a856e5b55d" providerId="ADAL" clId="{34AF3544-4D97-447D-BEE1-E5E7006565EA}" dt="2024-10-07T15:31:23.178" v="27446"/>
          <ac:spMkLst>
            <pc:docMk/>
            <pc:sldMk cId="2106879355" sldId="4776"/>
            <ac:spMk id="19" creationId="{61280190-AF10-3915-32F7-156F60FAC556}"/>
          </ac:spMkLst>
        </pc:spChg>
        <pc:grpChg chg="mod ord">
          <ac:chgData name="Reimann, Dr. René" userId="fad4d770-7190-4087-ac28-83a856e5b55d" providerId="ADAL" clId="{34AF3544-4D97-447D-BEE1-E5E7006565EA}" dt="2024-10-07T15:31:23.198" v="27458"/>
          <ac:grpSpMkLst>
            <pc:docMk/>
            <pc:sldMk cId="2106879355" sldId="4776"/>
            <ac:grpSpMk id="8" creationId="{566FBE4C-9C2E-8B26-3A93-B9F38FF6CA18}"/>
          </ac:grpSpMkLst>
        </pc:grpChg>
        <pc:grpChg chg="mod ord">
          <ac:chgData name="Reimann, Dr. René" userId="fad4d770-7190-4087-ac28-83a856e5b55d" providerId="ADAL" clId="{34AF3544-4D97-447D-BEE1-E5E7006565EA}" dt="2024-10-07T15:31:23.188" v="27456"/>
          <ac:grpSpMkLst>
            <pc:docMk/>
            <pc:sldMk cId="2106879355" sldId="4776"/>
            <ac:grpSpMk id="22" creationId="{2224FF05-E146-8617-03BA-6B00CEAC5935}"/>
          </ac:grpSpMkLst>
        </pc:grpChg>
        <pc:picChg chg="mod ord">
          <ac:chgData name="Reimann, Dr. René" userId="fad4d770-7190-4087-ac28-83a856e5b55d" providerId="ADAL" clId="{34AF3544-4D97-447D-BEE1-E5E7006565EA}" dt="2024-10-07T15:31:23.168" v="27440"/>
          <ac:picMkLst>
            <pc:docMk/>
            <pc:sldMk cId="2106879355" sldId="4776"/>
            <ac:picMk id="13" creationId="{F3E7D6E7-7864-1471-6216-AD459761AF18}"/>
          </ac:picMkLst>
        </pc:picChg>
        <pc:cxnChg chg="mod ord">
          <ac:chgData name="Reimann, Dr. René" userId="fad4d770-7190-4087-ac28-83a856e5b55d" providerId="ADAL" clId="{34AF3544-4D97-447D-BEE1-E5E7006565EA}" dt="2024-10-07T15:31:23.178" v="27448"/>
          <ac:cxnSpMkLst>
            <pc:docMk/>
            <pc:sldMk cId="2106879355" sldId="4776"/>
            <ac:cxnSpMk id="21" creationId="{6BAD0985-4D61-958F-0C73-0BD3D1A478ED}"/>
          </ac:cxnSpMkLst>
        </pc:cxnChg>
      </pc:sldChg>
      <pc:sldChg chg="delSp modSp add mod">
        <pc:chgData name="Reimann, Dr. René" userId="fad4d770-7190-4087-ac28-83a856e5b55d" providerId="ADAL" clId="{34AF3544-4D97-447D-BEE1-E5E7006565EA}" dt="2024-10-08T08:19:30.912" v="27486" actId="478"/>
        <pc:sldMkLst>
          <pc:docMk/>
          <pc:sldMk cId="1487935356" sldId="4777"/>
        </pc:sldMkLst>
        <pc:spChg chg="del">
          <ac:chgData name="Reimann, Dr. René" userId="fad4d770-7190-4087-ac28-83a856e5b55d" providerId="ADAL" clId="{34AF3544-4D97-447D-BEE1-E5E7006565EA}" dt="2024-10-08T08:19:30.912" v="27486" actId="478"/>
          <ac:spMkLst>
            <pc:docMk/>
            <pc:sldMk cId="1487935356" sldId="4777"/>
            <ac:spMk id="11" creationId="{71CD266A-68F5-6410-C7FD-5C67504F2CD8}"/>
          </ac:spMkLst>
        </pc:spChg>
        <pc:spChg chg="del">
          <ac:chgData name="Reimann, Dr. René" userId="fad4d770-7190-4087-ac28-83a856e5b55d" providerId="ADAL" clId="{34AF3544-4D97-447D-BEE1-E5E7006565EA}" dt="2024-10-07T15:34:08.406" v="27471" actId="478"/>
          <ac:spMkLst>
            <pc:docMk/>
            <pc:sldMk cId="1487935356" sldId="4777"/>
            <ac:spMk id="19" creationId="{810BB78B-29BF-99AE-6720-86B4DDBCB907}"/>
          </ac:spMkLst>
        </pc:spChg>
        <pc:spChg chg="del">
          <ac:chgData name="Reimann, Dr. René" userId="fad4d770-7190-4087-ac28-83a856e5b55d" providerId="ADAL" clId="{34AF3544-4D97-447D-BEE1-E5E7006565EA}" dt="2024-10-07T15:34:08.406" v="27471" actId="478"/>
          <ac:spMkLst>
            <pc:docMk/>
            <pc:sldMk cId="1487935356" sldId="4777"/>
            <ac:spMk id="27" creationId="{E495D92E-C59D-9D7F-44A4-C3185639C92E}"/>
          </ac:spMkLst>
        </pc:spChg>
        <pc:picChg chg="del">
          <ac:chgData name="Reimann, Dr. René" userId="fad4d770-7190-4087-ac28-83a856e5b55d" providerId="ADAL" clId="{34AF3544-4D97-447D-BEE1-E5E7006565EA}" dt="2024-10-08T08:19:30.912" v="27486" actId="478"/>
          <ac:picMkLst>
            <pc:docMk/>
            <pc:sldMk cId="1487935356" sldId="4777"/>
            <ac:picMk id="9" creationId="{D27606FC-9330-4C42-7BEB-8A2DE2F14801}"/>
          </ac:picMkLst>
        </pc:picChg>
        <pc:cxnChg chg="del mod">
          <ac:chgData name="Reimann, Dr. René" userId="fad4d770-7190-4087-ac28-83a856e5b55d" providerId="ADAL" clId="{34AF3544-4D97-447D-BEE1-E5E7006565EA}" dt="2024-10-08T08:19:30.912" v="27486" actId="478"/>
          <ac:cxnSpMkLst>
            <pc:docMk/>
            <pc:sldMk cId="1487935356" sldId="4777"/>
            <ac:cxnSpMk id="13" creationId="{A83ED76D-6648-2E6E-2189-E1BEDAA6ADCC}"/>
          </ac:cxnSpMkLst>
        </pc:cxnChg>
        <pc:cxnChg chg="del mod">
          <ac:chgData name="Reimann, Dr. René" userId="fad4d770-7190-4087-ac28-83a856e5b55d" providerId="ADAL" clId="{34AF3544-4D97-447D-BEE1-E5E7006565EA}" dt="2024-10-07T15:34:08.406" v="27471" actId="478"/>
          <ac:cxnSpMkLst>
            <pc:docMk/>
            <pc:sldMk cId="1487935356" sldId="4777"/>
            <ac:cxnSpMk id="20" creationId="{7DE43E08-B13F-B777-3A4F-C3DB9C1B8BB4}"/>
          </ac:cxnSpMkLst>
        </pc:cxnChg>
      </pc:sldChg>
      <pc:sldChg chg="delSp modSp add mod">
        <pc:chgData name="Reimann, Dr. René" userId="fad4d770-7190-4087-ac28-83a856e5b55d" providerId="ADAL" clId="{34AF3544-4D97-447D-BEE1-E5E7006565EA}" dt="2024-10-08T08:19:38.039" v="27487" actId="478"/>
        <pc:sldMkLst>
          <pc:docMk/>
          <pc:sldMk cId="713133907" sldId="4778"/>
        </pc:sldMkLst>
        <pc:spChg chg="del">
          <ac:chgData name="Reimann, Dr. René" userId="fad4d770-7190-4087-ac28-83a856e5b55d" providerId="ADAL" clId="{34AF3544-4D97-447D-BEE1-E5E7006565EA}" dt="2024-10-08T08:19:38.039" v="27487" actId="478"/>
          <ac:spMkLst>
            <pc:docMk/>
            <pc:sldMk cId="713133907" sldId="4778"/>
            <ac:spMk id="11" creationId="{71CD266A-68F5-6410-C7FD-5C67504F2CD8}"/>
          </ac:spMkLst>
        </pc:spChg>
        <pc:spChg chg="del">
          <ac:chgData name="Reimann, Dr. René" userId="fad4d770-7190-4087-ac28-83a856e5b55d" providerId="ADAL" clId="{34AF3544-4D97-447D-BEE1-E5E7006565EA}" dt="2024-10-07T15:34:13.045" v="27472" actId="478"/>
          <ac:spMkLst>
            <pc:docMk/>
            <pc:sldMk cId="713133907" sldId="4778"/>
            <ac:spMk id="27" creationId="{E495D92E-C59D-9D7F-44A4-C3185639C92E}"/>
          </ac:spMkLst>
        </pc:spChg>
        <pc:picChg chg="del">
          <ac:chgData name="Reimann, Dr. René" userId="fad4d770-7190-4087-ac28-83a856e5b55d" providerId="ADAL" clId="{34AF3544-4D97-447D-BEE1-E5E7006565EA}" dt="2024-10-08T08:19:38.039" v="27487" actId="478"/>
          <ac:picMkLst>
            <pc:docMk/>
            <pc:sldMk cId="713133907" sldId="4778"/>
            <ac:picMk id="9" creationId="{D27606FC-9330-4C42-7BEB-8A2DE2F14801}"/>
          </ac:picMkLst>
        </pc:picChg>
        <pc:cxnChg chg="del mod">
          <ac:chgData name="Reimann, Dr. René" userId="fad4d770-7190-4087-ac28-83a856e5b55d" providerId="ADAL" clId="{34AF3544-4D97-447D-BEE1-E5E7006565EA}" dt="2024-10-08T08:19:38.039" v="27487" actId="478"/>
          <ac:cxnSpMkLst>
            <pc:docMk/>
            <pc:sldMk cId="713133907" sldId="4778"/>
            <ac:cxnSpMk id="13" creationId="{A83ED76D-6648-2E6E-2189-E1BEDAA6ADCC}"/>
          </ac:cxnSpMkLst>
        </pc:cxnChg>
      </pc:sldChg>
      <pc:sldChg chg="delSp modSp add mod">
        <pc:chgData name="Reimann, Dr. René" userId="fad4d770-7190-4087-ac28-83a856e5b55d" providerId="ADAL" clId="{34AF3544-4D97-447D-BEE1-E5E7006565EA}" dt="2024-10-08T08:19:43.710" v="27488" actId="478"/>
        <pc:sldMkLst>
          <pc:docMk/>
          <pc:sldMk cId="1828651485" sldId="4779"/>
        </pc:sldMkLst>
        <pc:spChg chg="del">
          <ac:chgData name="Reimann, Dr. René" userId="fad4d770-7190-4087-ac28-83a856e5b55d" providerId="ADAL" clId="{34AF3544-4D97-447D-BEE1-E5E7006565EA}" dt="2024-10-08T08:19:43.710" v="27488" actId="478"/>
          <ac:spMkLst>
            <pc:docMk/>
            <pc:sldMk cId="1828651485" sldId="4779"/>
            <ac:spMk id="11" creationId="{71CD266A-68F5-6410-C7FD-5C67504F2CD8}"/>
          </ac:spMkLst>
        </pc:spChg>
        <pc:picChg chg="del">
          <ac:chgData name="Reimann, Dr. René" userId="fad4d770-7190-4087-ac28-83a856e5b55d" providerId="ADAL" clId="{34AF3544-4D97-447D-BEE1-E5E7006565EA}" dt="2024-10-08T08:19:43.710" v="27488" actId="478"/>
          <ac:picMkLst>
            <pc:docMk/>
            <pc:sldMk cId="1828651485" sldId="4779"/>
            <ac:picMk id="9" creationId="{D27606FC-9330-4C42-7BEB-8A2DE2F14801}"/>
          </ac:picMkLst>
        </pc:picChg>
        <pc:cxnChg chg="del mod">
          <ac:chgData name="Reimann, Dr. René" userId="fad4d770-7190-4087-ac28-83a856e5b55d" providerId="ADAL" clId="{34AF3544-4D97-447D-BEE1-E5E7006565EA}" dt="2024-10-08T08:19:43.710" v="27488" actId="478"/>
          <ac:cxnSpMkLst>
            <pc:docMk/>
            <pc:sldMk cId="1828651485" sldId="4779"/>
            <ac:cxnSpMk id="13" creationId="{A83ED76D-6648-2E6E-2189-E1BEDAA6ADCC}"/>
          </ac:cxnSpMkLst>
        </pc:cxnChg>
      </pc:sldChg>
    </pc:docChg>
  </pc:docChgLst>
  <pc:docChgLst>
    <pc:chgData name="Reimann, Dr. René" userId="fad4d770-7190-4087-ac28-83a856e5b55d" providerId="ADAL" clId="{6BE9D43D-4EC1-4337-B92E-6EF5580C194D}"/>
    <pc:docChg chg="undo custSel addSld delSld modSld sldOrd delSection modSection">
      <pc:chgData name="Reimann, Dr. René" userId="fad4d770-7190-4087-ac28-83a856e5b55d" providerId="ADAL" clId="{6BE9D43D-4EC1-4337-B92E-6EF5580C194D}" dt="2024-02-29T11:06:09.588" v="1953" actId="20577"/>
      <pc:docMkLst>
        <pc:docMk/>
      </pc:docMkLst>
      <pc:sldChg chg="addSp delSp modSp mod">
        <pc:chgData name="Reimann, Dr. René" userId="fad4d770-7190-4087-ac28-83a856e5b55d" providerId="ADAL" clId="{6BE9D43D-4EC1-4337-B92E-6EF5580C194D}" dt="2024-02-29T08:24:02.698" v="866" actId="20577"/>
        <pc:sldMkLst>
          <pc:docMk/>
          <pc:sldMk cId="1156750858" sldId="256"/>
        </pc:sldMkLst>
        <pc:spChg chg="mod">
          <ac:chgData name="Reimann, Dr. René" userId="fad4d770-7190-4087-ac28-83a856e5b55d" providerId="ADAL" clId="{6BE9D43D-4EC1-4337-B92E-6EF5580C194D}" dt="2024-02-27T17:26:39.280" v="110" actId="6549"/>
          <ac:spMkLst>
            <pc:docMk/>
            <pc:sldMk cId="1156750858" sldId="256"/>
            <ac:spMk id="2" creationId="{9F44790A-085A-A90C-7420-F6BFCAD43EEE}"/>
          </ac:spMkLst>
        </pc:spChg>
        <pc:spChg chg="mod">
          <ac:chgData name="Reimann, Dr. René" userId="fad4d770-7190-4087-ac28-83a856e5b55d" providerId="ADAL" clId="{6BE9D43D-4EC1-4337-B92E-6EF5580C194D}" dt="2024-02-29T08:24:02.698" v="866" actId="20577"/>
          <ac:spMkLst>
            <pc:docMk/>
            <pc:sldMk cId="1156750858" sldId="256"/>
            <ac:spMk id="3" creationId="{E464ACFC-B75B-0015-3225-4803719C873F}"/>
          </ac:spMkLst>
        </pc:spChg>
        <pc:spChg chg="add del mod">
          <ac:chgData name="Reimann, Dr. René" userId="fad4d770-7190-4087-ac28-83a856e5b55d" providerId="ADAL" clId="{6BE9D43D-4EC1-4337-B92E-6EF5580C194D}" dt="2024-02-27T17:26:43.101" v="111" actId="478"/>
          <ac:spMkLst>
            <pc:docMk/>
            <pc:sldMk cId="1156750858" sldId="256"/>
            <ac:spMk id="5" creationId="{F99BB62E-FA3C-6AE3-E830-E78E8E2AFD57}"/>
          </ac:spMkLst>
        </pc:spChg>
        <pc:spChg chg="add del mod">
          <ac:chgData name="Reimann, Dr. René" userId="fad4d770-7190-4087-ac28-83a856e5b55d" providerId="ADAL" clId="{6BE9D43D-4EC1-4337-B92E-6EF5580C194D}" dt="2024-02-27T17:29:37.462" v="268" actId="478"/>
          <ac:spMkLst>
            <pc:docMk/>
            <pc:sldMk cId="1156750858" sldId="256"/>
            <ac:spMk id="7" creationId="{01F8C3B6-E559-193F-CDB3-C3D71000E6D8}"/>
          </ac:spMkLst>
        </pc:spChg>
      </pc:sldChg>
      <pc:sldChg chg="modSp new del mod">
        <pc:chgData name="Reimann, Dr. René" userId="fad4d770-7190-4087-ac28-83a856e5b55d" providerId="ADAL" clId="{6BE9D43D-4EC1-4337-B92E-6EF5580C194D}" dt="2024-02-28T11:23:47.459" v="770" actId="47"/>
        <pc:sldMkLst>
          <pc:docMk/>
          <pc:sldMk cId="2434023177" sldId="257"/>
        </pc:sldMkLst>
        <pc:spChg chg="mod">
          <ac:chgData name="Reimann, Dr. René" userId="fad4d770-7190-4087-ac28-83a856e5b55d" providerId="ADAL" clId="{6BE9D43D-4EC1-4337-B92E-6EF5580C194D}" dt="2024-02-27T17:29:56.348" v="279" actId="20577"/>
          <ac:spMkLst>
            <pc:docMk/>
            <pc:sldMk cId="2434023177" sldId="257"/>
            <ac:spMk id="2" creationId="{9EC55AAA-607A-87AB-853C-810B5CE9882D}"/>
          </ac:spMkLst>
        </pc:spChg>
        <pc:spChg chg="mod">
          <ac:chgData name="Reimann, Dr. René" userId="fad4d770-7190-4087-ac28-83a856e5b55d" providerId="ADAL" clId="{6BE9D43D-4EC1-4337-B92E-6EF5580C194D}" dt="2024-02-28T11:11:40.378" v="585" actId="27636"/>
          <ac:spMkLst>
            <pc:docMk/>
            <pc:sldMk cId="2434023177" sldId="257"/>
            <ac:spMk id="3" creationId="{73B286F0-51AE-A7CC-409E-6CC849F7DFC9}"/>
          </ac:spMkLst>
        </pc:spChg>
      </pc:sldChg>
      <pc:sldChg chg="add del">
        <pc:chgData name="Reimann, Dr. René" userId="fad4d770-7190-4087-ac28-83a856e5b55d" providerId="ADAL" clId="{6BE9D43D-4EC1-4337-B92E-6EF5580C194D}" dt="2024-02-28T11:11:32.632" v="583" actId="47"/>
        <pc:sldMkLst>
          <pc:docMk/>
          <pc:sldMk cId="1020405708" sldId="258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67287361" sldId="27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736628180" sldId="27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939684646" sldId="274"/>
        </pc:sldMkLst>
      </pc:sldChg>
      <pc:sldChg chg="add del">
        <pc:chgData name="Reimann, Dr. René" userId="fad4d770-7190-4087-ac28-83a856e5b55d" providerId="ADAL" clId="{6BE9D43D-4EC1-4337-B92E-6EF5580C194D}" dt="2024-02-28T11:11:26.710" v="582" actId="47"/>
        <pc:sldMkLst>
          <pc:docMk/>
          <pc:sldMk cId="2888956701" sldId="27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834768213" sldId="60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826450207" sldId="63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167321854" sldId="66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78705775" sldId="66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722235952" sldId="66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178431983" sldId="668"/>
        </pc:sldMkLst>
      </pc:sldChg>
      <pc:sldChg chg="modSp add mod">
        <pc:chgData name="Reimann, Dr. René" userId="fad4d770-7190-4087-ac28-83a856e5b55d" providerId="ADAL" clId="{6BE9D43D-4EC1-4337-B92E-6EF5580C194D}" dt="2024-02-28T11:07:46.560" v="307" actId="27636"/>
        <pc:sldMkLst>
          <pc:docMk/>
          <pc:sldMk cId="4064819592" sldId="1000"/>
        </pc:sldMkLst>
        <pc:spChg chg="mod">
          <ac:chgData name="Reimann, Dr. René" userId="fad4d770-7190-4087-ac28-83a856e5b55d" providerId="ADAL" clId="{6BE9D43D-4EC1-4337-B92E-6EF5580C194D}" dt="2024-02-28T11:07:46.560" v="307" actId="27636"/>
          <ac:spMkLst>
            <pc:docMk/>
            <pc:sldMk cId="4064819592" sldId="1000"/>
            <ac:spMk id="6" creationId="{00000000-0000-0000-0000-000000000000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322052116" sldId="138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639661907" sldId="143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709372596" sldId="158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552492003" sldId="160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619606273" sldId="1616"/>
        </pc:sldMkLst>
      </pc:sldChg>
      <pc:sldChg chg="modSp add mod">
        <pc:chgData name="Reimann, Dr. René" userId="fad4d770-7190-4087-ac28-83a856e5b55d" providerId="ADAL" clId="{6BE9D43D-4EC1-4337-B92E-6EF5580C194D}" dt="2024-02-28T11:07:46.382" v="305" actId="27636"/>
        <pc:sldMkLst>
          <pc:docMk/>
          <pc:sldMk cId="2049657176" sldId="1626"/>
        </pc:sldMkLst>
        <pc:spChg chg="mod">
          <ac:chgData name="Reimann, Dr. René" userId="fad4d770-7190-4087-ac28-83a856e5b55d" providerId="ADAL" clId="{6BE9D43D-4EC1-4337-B92E-6EF5580C194D}" dt="2024-02-28T11:07:46.382" v="305" actId="27636"/>
          <ac:spMkLst>
            <pc:docMk/>
            <pc:sldMk cId="2049657176" sldId="1626"/>
            <ac:spMk id="3" creationId="{9010A9D8-65CF-8171-BADE-EE48C3AE4779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985529865" sldId="167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636387181" sldId="241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798729456" sldId="245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64399676" sldId="245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442009605" sldId="245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663157814" sldId="2457"/>
        </pc:sldMkLst>
      </pc:sldChg>
      <pc:sldChg chg="modSp add mod">
        <pc:chgData name="Reimann, Dr. René" userId="fad4d770-7190-4087-ac28-83a856e5b55d" providerId="ADAL" clId="{6BE9D43D-4EC1-4337-B92E-6EF5580C194D}" dt="2024-02-28T11:07:46.523" v="306" actId="27636"/>
        <pc:sldMkLst>
          <pc:docMk/>
          <pc:sldMk cId="3816414002" sldId="2460"/>
        </pc:sldMkLst>
        <pc:spChg chg="mod">
          <ac:chgData name="Reimann, Dr. René" userId="fad4d770-7190-4087-ac28-83a856e5b55d" providerId="ADAL" clId="{6BE9D43D-4EC1-4337-B92E-6EF5580C194D}" dt="2024-02-28T11:07:46.523" v="306" actId="27636"/>
          <ac:spMkLst>
            <pc:docMk/>
            <pc:sldMk cId="3816414002" sldId="2460"/>
            <ac:spMk id="3" creationId="{E63E1CC0-AD70-A530-77E0-B07893936EB5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209452249" sldId="246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631054475" sldId="4182"/>
        </pc:sldMkLst>
      </pc:sldChg>
      <pc:sldChg chg="modSp add mod">
        <pc:chgData name="Reimann, Dr. René" userId="fad4d770-7190-4087-ac28-83a856e5b55d" providerId="ADAL" clId="{6BE9D43D-4EC1-4337-B92E-6EF5580C194D}" dt="2024-02-29T11:06:09.588" v="1953" actId="20577"/>
        <pc:sldMkLst>
          <pc:docMk/>
          <pc:sldMk cId="441490691" sldId="4211"/>
        </pc:sldMkLst>
        <pc:spChg chg="mod">
          <ac:chgData name="Reimann, Dr. René" userId="fad4d770-7190-4087-ac28-83a856e5b55d" providerId="ADAL" clId="{6BE9D43D-4EC1-4337-B92E-6EF5580C194D}" dt="2024-02-29T11:06:09.588" v="1953" actId="20577"/>
          <ac:spMkLst>
            <pc:docMk/>
            <pc:sldMk cId="441490691" sldId="4211"/>
            <ac:spMk id="3" creationId="{AFD7DCC0-6BFB-81BB-38C3-A4BD655B50AE}"/>
          </ac:spMkLst>
        </pc:spChg>
      </pc:sldChg>
      <pc:sldChg chg="add modAnim">
        <pc:chgData name="Reimann, Dr. René" userId="fad4d770-7190-4087-ac28-83a856e5b55d" providerId="ADAL" clId="{6BE9D43D-4EC1-4337-B92E-6EF5580C194D}" dt="2024-02-29T08:42:18.339" v="1252"/>
        <pc:sldMkLst>
          <pc:docMk/>
          <pc:sldMk cId="3810565730" sldId="4223"/>
        </pc:sldMkLst>
      </pc:sldChg>
      <pc:sldChg chg="delSp add mod delAnim">
        <pc:chgData name="Reimann, Dr. René" userId="fad4d770-7190-4087-ac28-83a856e5b55d" providerId="ADAL" clId="{6BE9D43D-4EC1-4337-B92E-6EF5580C194D}" dt="2024-02-29T08:26:03.208" v="868" actId="478"/>
        <pc:sldMkLst>
          <pc:docMk/>
          <pc:sldMk cId="1826983023" sldId="4225"/>
        </pc:sldMkLst>
        <pc:spChg chg="del">
          <ac:chgData name="Reimann, Dr. René" userId="fad4d770-7190-4087-ac28-83a856e5b55d" providerId="ADAL" clId="{6BE9D43D-4EC1-4337-B92E-6EF5580C194D}" dt="2024-02-29T08:26:03.208" v="868" actId="478"/>
          <ac:spMkLst>
            <pc:docMk/>
            <pc:sldMk cId="1826983023" sldId="4225"/>
            <ac:spMk id="33" creationId="{BE5F76CF-02D1-BE32-1974-DFADC485036D}"/>
          </ac:spMkLst>
        </pc:spChg>
        <pc:picChg chg="del">
          <ac:chgData name="Reimann, Dr. René" userId="fad4d770-7190-4087-ac28-83a856e5b55d" providerId="ADAL" clId="{6BE9D43D-4EC1-4337-B92E-6EF5580C194D}" dt="2024-02-29T08:26:03.208" v="868" actId="478"/>
          <ac:picMkLst>
            <pc:docMk/>
            <pc:sldMk cId="1826983023" sldId="4225"/>
            <ac:picMk id="27" creationId="{FBB835DC-515C-2482-3690-71DE477844FC}"/>
          </ac:picMkLst>
        </pc:pic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806430456" sldId="4228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51927881" sldId="423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472712073" sldId="424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481136241" sldId="426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641863115" sldId="426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780578115" sldId="4267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61347288" sldId="427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292691091" sldId="4278"/>
        </pc:sldMkLst>
      </pc:sldChg>
      <pc:sldChg chg="add del">
        <pc:chgData name="Reimann, Dr. René" userId="fad4d770-7190-4087-ac28-83a856e5b55d" providerId="ADAL" clId="{6BE9D43D-4EC1-4337-B92E-6EF5580C194D}" dt="2024-02-28T11:11:26.710" v="582" actId="47"/>
        <pc:sldMkLst>
          <pc:docMk/>
          <pc:sldMk cId="1874961907" sldId="4338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850551767" sldId="436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698283805" sldId="4364"/>
        </pc:sldMkLst>
      </pc:sldChg>
      <pc:sldChg chg="modSp add mod modAnim">
        <pc:chgData name="Reimann, Dr. René" userId="fad4d770-7190-4087-ac28-83a856e5b55d" providerId="ADAL" clId="{6BE9D43D-4EC1-4337-B92E-6EF5580C194D}" dt="2024-02-29T10:58:50.356" v="1649" actId="14100"/>
        <pc:sldMkLst>
          <pc:docMk/>
          <pc:sldMk cId="926882358" sldId="4369"/>
        </pc:sldMkLst>
        <pc:spChg chg="mod">
          <ac:chgData name="Reimann, Dr. René" userId="fad4d770-7190-4087-ac28-83a856e5b55d" providerId="ADAL" clId="{6BE9D43D-4EC1-4337-B92E-6EF5580C194D}" dt="2024-02-29T10:58:50.356" v="1649" actId="14100"/>
          <ac:spMkLst>
            <pc:docMk/>
            <pc:sldMk cId="926882358" sldId="4369"/>
            <ac:spMk id="3" creationId="{AF2F0F8B-8E04-EF75-823C-C463F9CB165B}"/>
          </ac:spMkLst>
        </pc:spChg>
      </pc:sldChg>
      <pc:sldChg chg="add">
        <pc:chgData name="Reimann, Dr. René" userId="fad4d770-7190-4087-ac28-83a856e5b55d" providerId="ADAL" clId="{6BE9D43D-4EC1-4337-B92E-6EF5580C194D}" dt="2024-02-28T19:31:56.939" v="788"/>
        <pc:sldMkLst>
          <pc:docMk/>
          <pc:sldMk cId="655509393" sldId="4372"/>
        </pc:sldMkLst>
      </pc:sldChg>
      <pc:sldChg chg="add del mod modShow">
        <pc:chgData name="Reimann, Dr. René" userId="fad4d770-7190-4087-ac28-83a856e5b55d" providerId="ADAL" clId="{6BE9D43D-4EC1-4337-B92E-6EF5580C194D}" dt="2024-02-28T19:31:53.243" v="787" actId="2696"/>
        <pc:sldMkLst>
          <pc:docMk/>
          <pc:sldMk cId="4069153769" sldId="4372"/>
        </pc:sldMkLst>
      </pc:sldChg>
      <pc:sldChg chg="add">
        <pc:chgData name="Reimann, Dr. René" userId="fad4d770-7190-4087-ac28-83a856e5b55d" providerId="ADAL" clId="{6BE9D43D-4EC1-4337-B92E-6EF5580C194D}" dt="2024-02-28T19:31:56.939" v="788"/>
        <pc:sldMkLst>
          <pc:docMk/>
          <pc:sldMk cId="258058444" sldId="4373"/>
        </pc:sldMkLst>
      </pc:sldChg>
      <pc:sldChg chg="add del mod modShow">
        <pc:chgData name="Reimann, Dr. René" userId="fad4d770-7190-4087-ac28-83a856e5b55d" providerId="ADAL" clId="{6BE9D43D-4EC1-4337-B92E-6EF5580C194D}" dt="2024-02-28T19:31:53.243" v="787" actId="2696"/>
        <pc:sldMkLst>
          <pc:docMk/>
          <pc:sldMk cId="2300103652" sldId="437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743995229" sldId="438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084110792" sldId="438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195666860" sldId="438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897648725" sldId="4385"/>
        </pc:sldMkLst>
      </pc:sldChg>
      <pc:sldChg chg="modSp add mod">
        <pc:chgData name="Reimann, Dr. René" userId="fad4d770-7190-4087-ac28-83a856e5b55d" providerId="ADAL" clId="{6BE9D43D-4EC1-4337-B92E-6EF5580C194D}" dt="2024-02-28T11:07:46.315" v="304" actId="27636"/>
        <pc:sldMkLst>
          <pc:docMk/>
          <pc:sldMk cId="3966541589" sldId="4398"/>
        </pc:sldMkLst>
        <pc:spChg chg="mod">
          <ac:chgData name="Reimann, Dr. René" userId="fad4d770-7190-4087-ac28-83a856e5b55d" providerId="ADAL" clId="{6BE9D43D-4EC1-4337-B92E-6EF5580C194D}" dt="2024-02-28T11:07:46.315" v="304" actId="27636"/>
          <ac:spMkLst>
            <pc:docMk/>
            <pc:sldMk cId="3966541589" sldId="4398"/>
            <ac:spMk id="3" creationId="{35C9B0AC-AAAB-4FA4-B508-5FE8335DC95A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439197608" sldId="439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767280038" sldId="4408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947383624" sldId="440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54745589" sldId="441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190833322" sldId="441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861725910" sldId="441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801457915" sldId="441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154109611" sldId="441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093976535" sldId="441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962421796" sldId="441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545849594" sldId="442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084598399" sldId="442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40743498" sldId="443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44572949" sldId="443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053380587" sldId="443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382026169" sldId="4439"/>
        </pc:sldMkLst>
      </pc:sldChg>
      <pc:sldChg chg="add">
        <pc:chgData name="Reimann, Dr. René" userId="fad4d770-7190-4087-ac28-83a856e5b55d" providerId="ADAL" clId="{6BE9D43D-4EC1-4337-B92E-6EF5580C194D}" dt="2024-02-28T19:31:56.939" v="788"/>
        <pc:sldMkLst>
          <pc:docMk/>
          <pc:sldMk cId="374803471" sldId="4440"/>
        </pc:sldMkLst>
      </pc:sldChg>
      <pc:sldChg chg="add del mod modShow">
        <pc:chgData name="Reimann, Dr. René" userId="fad4d770-7190-4087-ac28-83a856e5b55d" providerId="ADAL" clId="{6BE9D43D-4EC1-4337-B92E-6EF5580C194D}" dt="2024-02-28T19:31:53.243" v="787" actId="2696"/>
        <pc:sldMkLst>
          <pc:docMk/>
          <pc:sldMk cId="3382508042" sldId="444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511553397" sldId="444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832986375" sldId="451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110436763" sldId="451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070928553" sldId="4518"/>
        </pc:sldMkLst>
      </pc:sldChg>
      <pc:sldChg chg="add">
        <pc:chgData name="Reimann, Dr. René" userId="fad4d770-7190-4087-ac28-83a856e5b55d" providerId="ADAL" clId="{6BE9D43D-4EC1-4337-B92E-6EF5580C194D}" dt="2024-02-29T11:00:00.422" v="1667"/>
        <pc:sldMkLst>
          <pc:docMk/>
          <pc:sldMk cId="3092455241" sldId="4532"/>
        </pc:sldMkLst>
      </pc:sldChg>
      <pc:sldChg chg="add del">
        <pc:chgData name="Reimann, Dr. René" userId="fad4d770-7190-4087-ac28-83a856e5b55d" providerId="ADAL" clId="{6BE9D43D-4EC1-4337-B92E-6EF5580C194D}" dt="2024-02-29T10:59:54.217" v="1666" actId="2696"/>
        <pc:sldMkLst>
          <pc:docMk/>
          <pc:sldMk cId="3468025659" sldId="453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469477866" sldId="454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138966361" sldId="4548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163609324" sldId="454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911869359" sldId="457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509358022" sldId="459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252039743" sldId="4600"/>
        </pc:sldMkLst>
      </pc:sldChg>
      <pc:sldChg chg="add ord">
        <pc:chgData name="Reimann, Dr. René" userId="fad4d770-7190-4087-ac28-83a856e5b55d" providerId="ADAL" clId="{6BE9D43D-4EC1-4337-B92E-6EF5580C194D}" dt="2024-02-29T08:43:49.706" v="1254"/>
        <pc:sldMkLst>
          <pc:docMk/>
          <pc:sldMk cId="427460631" sldId="4605"/>
        </pc:sldMkLst>
      </pc:sldChg>
      <pc:sldChg chg="delSp modSp add mod">
        <pc:chgData name="Reimann, Dr. René" userId="fad4d770-7190-4087-ac28-83a856e5b55d" providerId="ADAL" clId="{6BE9D43D-4EC1-4337-B92E-6EF5580C194D}" dt="2024-02-29T08:37:31.860" v="1152" actId="20577"/>
        <pc:sldMkLst>
          <pc:docMk/>
          <pc:sldMk cId="3264209643" sldId="4606"/>
        </pc:sldMkLst>
        <pc:spChg chg="mod">
          <ac:chgData name="Reimann, Dr. René" userId="fad4d770-7190-4087-ac28-83a856e5b55d" providerId="ADAL" clId="{6BE9D43D-4EC1-4337-B92E-6EF5580C194D}" dt="2024-02-29T08:37:31.860" v="1152" actId="20577"/>
          <ac:spMkLst>
            <pc:docMk/>
            <pc:sldMk cId="3264209643" sldId="4606"/>
            <ac:spMk id="2" creationId="{DD048B1F-2D35-4D7A-91C8-9F38308D0336}"/>
          </ac:spMkLst>
        </pc:spChg>
        <pc:spChg chg="mod">
          <ac:chgData name="Reimann, Dr. René" userId="fad4d770-7190-4087-ac28-83a856e5b55d" providerId="ADAL" clId="{6BE9D43D-4EC1-4337-B92E-6EF5580C194D}" dt="2024-02-29T08:31:18.959" v="876" actId="20577"/>
          <ac:spMkLst>
            <pc:docMk/>
            <pc:sldMk cId="3264209643" sldId="4606"/>
            <ac:spMk id="3" creationId="{4F38BABE-AE3D-4B0D-8092-DC30AE42AC90}"/>
          </ac:spMkLst>
        </pc:spChg>
        <pc:spChg chg="del">
          <ac:chgData name="Reimann, Dr. René" userId="fad4d770-7190-4087-ac28-83a856e5b55d" providerId="ADAL" clId="{6BE9D43D-4EC1-4337-B92E-6EF5580C194D}" dt="2024-02-29T08:31:36.027" v="879" actId="478"/>
          <ac:spMkLst>
            <pc:docMk/>
            <pc:sldMk cId="3264209643" sldId="4606"/>
            <ac:spMk id="10" creationId="{B405D458-9B60-47FB-9DD1-9A7C373E26D3}"/>
          </ac:spMkLst>
        </pc:spChg>
        <pc:picChg chg="mod">
          <ac:chgData name="Reimann, Dr. René" userId="fad4d770-7190-4087-ac28-83a856e5b55d" providerId="ADAL" clId="{6BE9D43D-4EC1-4337-B92E-6EF5580C194D}" dt="2024-02-29T08:31:23.921" v="877" actId="1076"/>
          <ac:picMkLst>
            <pc:docMk/>
            <pc:sldMk cId="3264209643" sldId="4606"/>
            <ac:picMk id="12" creationId="{20EBDBCB-B9E7-4096-9214-24816F9591AF}"/>
          </ac:picMkLst>
        </pc:picChg>
        <pc:cxnChg chg="del">
          <ac:chgData name="Reimann, Dr. René" userId="fad4d770-7190-4087-ac28-83a856e5b55d" providerId="ADAL" clId="{6BE9D43D-4EC1-4337-B92E-6EF5580C194D}" dt="2024-02-29T08:31:36.027" v="879" actId="478"/>
          <ac:cxnSpMkLst>
            <pc:docMk/>
            <pc:sldMk cId="3264209643" sldId="4606"/>
            <ac:cxnSpMk id="9" creationId="{88C9469F-1546-41BB-8AE7-DEFF756CAB3F}"/>
          </ac:cxnSpMkLst>
        </pc:cxnChg>
      </pc:sldChg>
      <pc:sldChg chg="add del">
        <pc:chgData name="Reimann, Dr. René" userId="fad4d770-7190-4087-ac28-83a856e5b55d" providerId="ADAL" clId="{6BE9D43D-4EC1-4337-B92E-6EF5580C194D}" dt="2024-02-29T08:34:44.327" v="1060" actId="47"/>
        <pc:sldMkLst>
          <pc:docMk/>
          <pc:sldMk cId="4222941584" sldId="4607"/>
        </pc:sldMkLst>
      </pc:sldChg>
      <pc:sldChg chg="add del">
        <pc:chgData name="Reimann, Dr. René" userId="fad4d770-7190-4087-ac28-83a856e5b55d" providerId="ADAL" clId="{6BE9D43D-4EC1-4337-B92E-6EF5580C194D}" dt="2024-02-29T08:37:46.817" v="1157" actId="47"/>
        <pc:sldMkLst>
          <pc:docMk/>
          <pc:sldMk cId="2443120080" sldId="4608"/>
        </pc:sldMkLst>
      </pc:sldChg>
      <pc:sldChg chg="add del">
        <pc:chgData name="Reimann, Dr. René" userId="fad4d770-7190-4087-ac28-83a856e5b55d" providerId="ADAL" clId="{6BE9D43D-4EC1-4337-B92E-6EF5580C194D}" dt="2024-02-29T08:40:29.597" v="1249" actId="47"/>
        <pc:sldMkLst>
          <pc:docMk/>
          <pc:sldMk cId="2014228835" sldId="4609"/>
        </pc:sldMkLst>
      </pc:sldChg>
      <pc:sldChg chg="add ord">
        <pc:chgData name="Reimann, Dr. René" userId="fad4d770-7190-4087-ac28-83a856e5b55d" providerId="ADAL" clId="{6BE9D43D-4EC1-4337-B92E-6EF5580C194D}" dt="2024-02-29T08:47:29.206" v="1334"/>
        <pc:sldMkLst>
          <pc:docMk/>
          <pc:sldMk cId="1669607459" sldId="4610"/>
        </pc:sldMkLst>
      </pc:sldChg>
      <pc:sldChg chg="delSp modSp add mod">
        <pc:chgData name="Reimann, Dr. René" userId="fad4d770-7190-4087-ac28-83a856e5b55d" providerId="ADAL" clId="{6BE9D43D-4EC1-4337-B92E-6EF5580C194D}" dt="2024-02-29T08:49:22.774" v="1362" actId="20577"/>
        <pc:sldMkLst>
          <pc:docMk/>
          <pc:sldMk cId="726415261" sldId="4611"/>
        </pc:sldMkLst>
        <pc:spChg chg="mod">
          <ac:chgData name="Reimann, Dr. René" userId="fad4d770-7190-4087-ac28-83a856e5b55d" providerId="ADAL" clId="{6BE9D43D-4EC1-4337-B92E-6EF5580C194D}" dt="2024-02-29T08:48:28.058" v="1337"/>
          <ac:spMkLst>
            <pc:docMk/>
            <pc:sldMk cId="726415261" sldId="4611"/>
            <ac:spMk id="2" creationId="{48FF11F3-D369-4A35-984C-C79EF796E87B}"/>
          </ac:spMkLst>
        </pc:spChg>
        <pc:spChg chg="mod">
          <ac:chgData name="Reimann, Dr. René" userId="fad4d770-7190-4087-ac28-83a856e5b55d" providerId="ADAL" clId="{6BE9D43D-4EC1-4337-B92E-6EF5580C194D}" dt="2024-02-29T08:49:22.774" v="1362" actId="20577"/>
          <ac:spMkLst>
            <pc:docMk/>
            <pc:sldMk cId="726415261" sldId="4611"/>
            <ac:spMk id="3" creationId="{8940063F-478F-4BB7-B8AE-F3FF631E5816}"/>
          </ac:spMkLst>
        </pc:spChg>
        <pc:spChg chg="del">
          <ac:chgData name="Reimann, Dr. René" userId="fad4d770-7190-4087-ac28-83a856e5b55d" providerId="ADAL" clId="{6BE9D43D-4EC1-4337-B92E-6EF5580C194D}" dt="2024-02-29T08:48:41.821" v="1339" actId="478"/>
          <ac:spMkLst>
            <pc:docMk/>
            <pc:sldMk cId="726415261" sldId="4611"/>
            <ac:spMk id="7" creationId="{E613594C-22D8-407C-BAE8-8B4A000E5CAE}"/>
          </ac:spMkLst>
        </pc:spChg>
        <pc:picChg chg="del">
          <ac:chgData name="Reimann, Dr. René" userId="fad4d770-7190-4087-ac28-83a856e5b55d" providerId="ADAL" clId="{6BE9D43D-4EC1-4337-B92E-6EF5580C194D}" dt="2024-02-29T08:48:20.668" v="1336" actId="478"/>
          <ac:picMkLst>
            <pc:docMk/>
            <pc:sldMk cId="726415261" sldId="4611"/>
            <ac:picMk id="11" creationId="{1BDC1AA2-3002-48A2-A6E8-C04849B90776}"/>
          </ac:picMkLst>
        </pc:picChg>
      </pc:sldChg>
      <pc:sldChg chg="addSp delSp modSp add mod">
        <pc:chgData name="Reimann, Dr. René" userId="fad4d770-7190-4087-ac28-83a856e5b55d" providerId="ADAL" clId="{6BE9D43D-4EC1-4337-B92E-6EF5580C194D}" dt="2024-02-29T08:47:03.161" v="1330" actId="1076"/>
        <pc:sldMkLst>
          <pc:docMk/>
          <pc:sldMk cId="1967102281" sldId="4612"/>
        </pc:sldMkLst>
        <pc:spChg chg="mod">
          <ac:chgData name="Reimann, Dr. René" userId="fad4d770-7190-4087-ac28-83a856e5b55d" providerId="ADAL" clId="{6BE9D43D-4EC1-4337-B92E-6EF5580C194D}" dt="2024-02-29T08:45:20.264" v="1315"/>
          <ac:spMkLst>
            <pc:docMk/>
            <pc:sldMk cId="1967102281" sldId="4612"/>
            <ac:spMk id="2" creationId="{DD048B1F-2D35-4D7A-91C8-9F38308D0336}"/>
          </ac:spMkLst>
        </pc:spChg>
        <pc:spChg chg="mod">
          <ac:chgData name="Reimann, Dr. René" userId="fad4d770-7190-4087-ac28-83a856e5b55d" providerId="ADAL" clId="{6BE9D43D-4EC1-4337-B92E-6EF5580C194D}" dt="2024-02-29T08:46:33.825" v="1320" actId="14100"/>
          <ac:spMkLst>
            <pc:docMk/>
            <pc:sldMk cId="1967102281" sldId="4612"/>
            <ac:spMk id="8" creationId="{902280FA-2349-4810-B829-C49197F03CF7}"/>
          </ac:spMkLst>
        </pc:spChg>
        <pc:spChg chg="mod">
          <ac:chgData name="Reimann, Dr. René" userId="fad4d770-7190-4087-ac28-83a856e5b55d" providerId="ADAL" clId="{6BE9D43D-4EC1-4337-B92E-6EF5580C194D}" dt="2024-02-29T08:47:03.161" v="1330" actId="1076"/>
          <ac:spMkLst>
            <pc:docMk/>
            <pc:sldMk cId="1967102281" sldId="4612"/>
            <ac:spMk id="11" creationId="{C7813EB5-F9AF-07BA-6D64-DF4ED6416DCE}"/>
          </ac:spMkLst>
        </pc:spChg>
        <pc:spChg chg="add mod">
          <ac:chgData name="Reimann, Dr. René" userId="fad4d770-7190-4087-ac28-83a856e5b55d" providerId="ADAL" clId="{6BE9D43D-4EC1-4337-B92E-6EF5580C194D}" dt="2024-02-29T08:46:59.368" v="1329" actId="1076"/>
          <ac:spMkLst>
            <pc:docMk/>
            <pc:sldMk cId="1967102281" sldId="4612"/>
            <ac:spMk id="14" creationId="{8C455862-4F66-397C-EFDC-2EFEDFEC5D0A}"/>
          </ac:spMkLst>
        </pc:spChg>
        <pc:picChg chg="mod">
          <ac:chgData name="Reimann, Dr. René" userId="fad4d770-7190-4087-ac28-83a856e5b55d" providerId="ADAL" clId="{6BE9D43D-4EC1-4337-B92E-6EF5580C194D}" dt="2024-02-29T08:46:18.720" v="1318" actId="1076"/>
          <ac:picMkLst>
            <pc:docMk/>
            <pc:sldMk cId="1967102281" sldId="4612"/>
            <ac:picMk id="4" creationId="{018C034B-4763-690B-001E-6037645840FA}"/>
          </ac:picMkLst>
        </pc:picChg>
        <pc:picChg chg="add mod">
          <ac:chgData name="Reimann, Dr. René" userId="fad4d770-7190-4087-ac28-83a856e5b55d" providerId="ADAL" clId="{6BE9D43D-4EC1-4337-B92E-6EF5580C194D}" dt="2024-02-29T08:46:47.504" v="1325" actId="1076"/>
          <ac:picMkLst>
            <pc:docMk/>
            <pc:sldMk cId="1967102281" sldId="4612"/>
            <ac:picMk id="12" creationId="{A8F8449F-FE6D-6C28-9F7C-E6D3B54C8173}"/>
          </ac:picMkLst>
        </pc:picChg>
        <pc:picChg chg="add mod">
          <ac:chgData name="Reimann, Dr. René" userId="fad4d770-7190-4087-ac28-83a856e5b55d" providerId="ADAL" clId="{6BE9D43D-4EC1-4337-B92E-6EF5580C194D}" dt="2024-02-29T08:46:51.552" v="1327" actId="1076"/>
          <ac:picMkLst>
            <pc:docMk/>
            <pc:sldMk cId="1967102281" sldId="4612"/>
            <ac:picMk id="13" creationId="{E4A1D7DB-AB2C-F25C-693F-4B6DA0F303FD}"/>
          </ac:picMkLst>
        </pc:picChg>
        <pc:picChg chg="del">
          <ac:chgData name="Reimann, Dr. René" userId="fad4d770-7190-4087-ac28-83a856e5b55d" providerId="ADAL" clId="{6BE9D43D-4EC1-4337-B92E-6EF5580C194D}" dt="2024-02-29T08:45:10.992" v="1312" actId="478"/>
          <ac:picMkLst>
            <pc:docMk/>
            <pc:sldMk cId="1967102281" sldId="4612"/>
            <ac:picMk id="44" creationId="{39EF4386-48A2-4BB3-8478-90150753DFDB}"/>
          </ac:picMkLst>
        </pc:pic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975907783" sldId="461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381201786" sldId="461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02667288" sldId="461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635337839" sldId="4619"/>
        </pc:sldMkLst>
      </pc:sldChg>
      <pc:sldChg chg="add del">
        <pc:chgData name="Reimann, Dr. René" userId="fad4d770-7190-4087-ac28-83a856e5b55d" providerId="ADAL" clId="{6BE9D43D-4EC1-4337-B92E-6EF5580C194D}" dt="2024-02-28T11:11:26.710" v="582" actId="47"/>
        <pc:sldMkLst>
          <pc:docMk/>
          <pc:sldMk cId="1192024115" sldId="462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288230674" sldId="462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236350313" sldId="462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572621947" sldId="462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086898176" sldId="4624"/>
        </pc:sldMkLst>
      </pc:sldChg>
      <pc:sldChg chg="add ord">
        <pc:chgData name="Reimann, Dr. René" userId="fad4d770-7190-4087-ac28-83a856e5b55d" providerId="ADAL" clId="{6BE9D43D-4EC1-4337-B92E-6EF5580C194D}" dt="2024-02-29T08:53:25.319" v="1609"/>
        <pc:sldMkLst>
          <pc:docMk/>
          <pc:sldMk cId="112389114" sldId="4629"/>
        </pc:sldMkLst>
      </pc:sldChg>
      <pc:sldChg chg="add ord modAnim">
        <pc:chgData name="Reimann, Dr. René" userId="fad4d770-7190-4087-ac28-83a856e5b55d" providerId="ADAL" clId="{6BE9D43D-4EC1-4337-B92E-6EF5580C194D}" dt="2024-02-29T08:54:48.243" v="1612"/>
        <pc:sldMkLst>
          <pc:docMk/>
          <pc:sldMk cId="2406105674" sldId="463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552860850" sldId="4632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068827998" sldId="4633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20832758" sldId="4635"/>
        </pc:sldMkLst>
      </pc:sldChg>
      <pc:sldChg chg="add del mod modShow">
        <pc:chgData name="Reimann, Dr. René" userId="fad4d770-7190-4087-ac28-83a856e5b55d" providerId="ADAL" clId="{6BE9D43D-4EC1-4337-B92E-6EF5580C194D}" dt="2024-02-28T19:31:53.243" v="787" actId="2696"/>
        <pc:sldMkLst>
          <pc:docMk/>
          <pc:sldMk cId="962675906" sldId="4641"/>
        </pc:sldMkLst>
      </pc:sldChg>
      <pc:sldChg chg="add">
        <pc:chgData name="Reimann, Dr. René" userId="fad4d770-7190-4087-ac28-83a856e5b55d" providerId="ADAL" clId="{6BE9D43D-4EC1-4337-B92E-6EF5580C194D}" dt="2024-02-28T19:31:56.939" v="788"/>
        <pc:sldMkLst>
          <pc:docMk/>
          <pc:sldMk cId="1717959181" sldId="4641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873592362" sldId="4642"/>
        </pc:sldMkLst>
      </pc:sldChg>
      <pc:sldChg chg="modSp add mod">
        <pc:chgData name="Reimann, Dr. René" userId="fad4d770-7190-4087-ac28-83a856e5b55d" providerId="ADAL" clId="{6BE9D43D-4EC1-4337-B92E-6EF5580C194D}" dt="2024-02-28T11:14:05.833" v="767" actId="14100"/>
        <pc:sldMkLst>
          <pc:docMk/>
          <pc:sldMk cId="858831686" sldId="4644"/>
        </pc:sldMkLst>
        <pc:spChg chg="mod">
          <ac:chgData name="Reimann, Dr. René" userId="fad4d770-7190-4087-ac28-83a856e5b55d" providerId="ADAL" clId="{6BE9D43D-4EC1-4337-B92E-6EF5580C194D}" dt="2024-02-28T11:14:05.833" v="767" actId="14100"/>
          <ac:spMkLst>
            <pc:docMk/>
            <pc:sldMk cId="858831686" sldId="4644"/>
            <ac:spMk id="18" creationId="{375F0D4D-8F2C-B0EC-D6C8-052AD01C5F56}"/>
          </ac:spMkLst>
        </pc:spChg>
      </pc:sldChg>
      <pc:sldChg chg="modSp add del mod">
        <pc:chgData name="Reimann, Dr. René" userId="fad4d770-7190-4087-ac28-83a856e5b55d" providerId="ADAL" clId="{6BE9D43D-4EC1-4337-B92E-6EF5580C194D}" dt="2024-02-28T19:26:04.410" v="780" actId="47"/>
        <pc:sldMkLst>
          <pc:docMk/>
          <pc:sldMk cId="769085216" sldId="4645"/>
        </pc:sldMkLst>
        <pc:spChg chg="mod">
          <ac:chgData name="Reimann, Dr. René" userId="fad4d770-7190-4087-ac28-83a856e5b55d" providerId="ADAL" clId="{6BE9D43D-4EC1-4337-B92E-6EF5580C194D}" dt="2024-02-28T12:50:37.907" v="779" actId="20577"/>
          <ac:spMkLst>
            <pc:docMk/>
            <pc:sldMk cId="769085216" sldId="4645"/>
            <ac:spMk id="3" creationId="{02C267FC-3234-1BE0-E2BB-9B12E1FE1443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509437156" sldId="464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064497496" sldId="4648"/>
        </pc:sldMkLst>
      </pc:sldChg>
      <pc:sldChg chg="addSp modSp add mod modAnim">
        <pc:chgData name="Reimann, Dr. René" userId="fad4d770-7190-4087-ac28-83a856e5b55d" providerId="ADAL" clId="{6BE9D43D-4EC1-4337-B92E-6EF5580C194D}" dt="2024-02-29T11:04:49.652" v="1875" actId="1076"/>
        <pc:sldMkLst>
          <pc:docMk/>
          <pc:sldMk cId="2256479291" sldId="4652"/>
        </pc:sldMkLst>
        <pc:spChg chg="mod">
          <ac:chgData name="Reimann, Dr. René" userId="fad4d770-7190-4087-ac28-83a856e5b55d" providerId="ADAL" clId="{6BE9D43D-4EC1-4337-B92E-6EF5580C194D}" dt="2024-02-29T11:02:57.372" v="1768" actId="14100"/>
          <ac:spMkLst>
            <pc:docMk/>
            <pc:sldMk cId="2256479291" sldId="4652"/>
            <ac:spMk id="7" creationId="{8F8A6792-DB3A-8A6D-185E-B15257A69BCF}"/>
          </ac:spMkLst>
        </pc:spChg>
        <pc:spChg chg="add mod">
          <ac:chgData name="Reimann, Dr. René" userId="fad4d770-7190-4087-ac28-83a856e5b55d" providerId="ADAL" clId="{6BE9D43D-4EC1-4337-B92E-6EF5580C194D}" dt="2024-02-29T11:03:01.811" v="1778" actId="1035"/>
          <ac:spMkLst>
            <pc:docMk/>
            <pc:sldMk cId="2256479291" sldId="4652"/>
            <ac:spMk id="11" creationId="{102D2571-B7F8-A783-48FB-7F30C157C37A}"/>
          </ac:spMkLst>
        </pc:spChg>
        <pc:spChg chg="add mod">
          <ac:chgData name="Reimann, Dr. René" userId="fad4d770-7190-4087-ac28-83a856e5b55d" providerId="ADAL" clId="{6BE9D43D-4EC1-4337-B92E-6EF5580C194D}" dt="2024-02-29T11:03:29.730" v="1808" actId="1038"/>
          <ac:spMkLst>
            <pc:docMk/>
            <pc:sldMk cId="2256479291" sldId="4652"/>
            <ac:spMk id="12" creationId="{C31FD356-0B7E-3643-3172-7DCCF289A050}"/>
          </ac:spMkLst>
        </pc:spChg>
        <pc:spChg chg="add mod">
          <ac:chgData name="Reimann, Dr. René" userId="fad4d770-7190-4087-ac28-83a856e5b55d" providerId="ADAL" clId="{6BE9D43D-4EC1-4337-B92E-6EF5580C194D}" dt="2024-02-29T11:03:46.764" v="1824" actId="1076"/>
          <ac:spMkLst>
            <pc:docMk/>
            <pc:sldMk cId="2256479291" sldId="4652"/>
            <ac:spMk id="13" creationId="{A2DB7EA2-71A3-A57A-2C77-5EAF30BB7CD6}"/>
          </ac:spMkLst>
        </pc:spChg>
        <pc:spChg chg="add mod">
          <ac:chgData name="Reimann, Dr. René" userId="fad4d770-7190-4087-ac28-83a856e5b55d" providerId="ADAL" clId="{6BE9D43D-4EC1-4337-B92E-6EF5580C194D}" dt="2024-02-29T11:04:49.652" v="1875" actId="1076"/>
          <ac:spMkLst>
            <pc:docMk/>
            <pc:sldMk cId="2256479291" sldId="4652"/>
            <ac:spMk id="14" creationId="{6DD21CD2-AC33-DA98-2DA2-1250F737D7D3}"/>
          </ac:spMkLst>
        </pc:spChg>
        <pc:spChg chg="mod">
          <ac:chgData name="Reimann, Dr. René" userId="fad4d770-7190-4087-ac28-83a856e5b55d" providerId="ADAL" clId="{6BE9D43D-4EC1-4337-B92E-6EF5580C194D}" dt="2024-02-29T11:02:49.474" v="1767" actId="1035"/>
          <ac:spMkLst>
            <pc:docMk/>
            <pc:sldMk cId="2256479291" sldId="4652"/>
            <ac:spMk id="24" creationId="{01A05E4E-ACF7-1A03-74EB-4A940CFF6343}"/>
          </ac:spMkLst>
        </pc:spChg>
      </pc:sldChg>
      <pc:sldChg chg="delSp modSp add mod modAnim">
        <pc:chgData name="Reimann, Dr. René" userId="fad4d770-7190-4087-ac28-83a856e5b55d" providerId="ADAL" clId="{6BE9D43D-4EC1-4337-B92E-6EF5580C194D}" dt="2024-02-29T10:58:35.516" v="1648" actId="1076"/>
        <pc:sldMkLst>
          <pc:docMk/>
          <pc:sldMk cId="3150109424" sldId="4653"/>
        </pc:sldMkLst>
        <pc:spChg chg="mod">
          <ac:chgData name="Reimann, Dr. René" userId="fad4d770-7190-4087-ac28-83a856e5b55d" providerId="ADAL" clId="{6BE9D43D-4EC1-4337-B92E-6EF5580C194D}" dt="2024-02-29T10:58:35.516" v="1648" actId="1076"/>
          <ac:spMkLst>
            <pc:docMk/>
            <pc:sldMk cId="3150109424" sldId="4653"/>
            <ac:spMk id="10" creationId="{8C05FD42-D975-1F29-99A7-0E38EB47DE79}"/>
          </ac:spMkLst>
        </pc:spChg>
        <pc:graphicFrameChg chg="del">
          <ac:chgData name="Reimann, Dr. René" userId="fad4d770-7190-4087-ac28-83a856e5b55d" providerId="ADAL" clId="{6BE9D43D-4EC1-4337-B92E-6EF5580C194D}" dt="2024-02-29T10:58:19.004" v="1629" actId="478"/>
          <ac:graphicFrameMkLst>
            <pc:docMk/>
            <pc:sldMk cId="3150109424" sldId="4653"/>
            <ac:graphicFrameMk id="11" creationId="{3589E0FE-A121-7DC0-E8A1-D68F0D5F1224}"/>
          </ac:graphicFrameMkLst>
        </pc:graphicFrameChg>
        <pc:picChg chg="mod">
          <ac:chgData name="Reimann, Dr. René" userId="fad4d770-7190-4087-ac28-83a856e5b55d" providerId="ADAL" clId="{6BE9D43D-4EC1-4337-B92E-6EF5580C194D}" dt="2024-02-29T10:58:28.253" v="1646" actId="1037"/>
          <ac:picMkLst>
            <pc:docMk/>
            <pc:sldMk cId="3150109424" sldId="4653"/>
            <ac:picMk id="6" creationId="{0046F61B-7EB0-023E-DC47-570B13E1ACBD}"/>
          </ac:picMkLst>
        </pc:picChg>
        <pc:picChg chg="mod">
          <ac:chgData name="Reimann, Dr. René" userId="fad4d770-7190-4087-ac28-83a856e5b55d" providerId="ADAL" clId="{6BE9D43D-4EC1-4337-B92E-6EF5580C194D}" dt="2024-02-29T10:58:30.797" v="1647" actId="1076"/>
          <ac:picMkLst>
            <pc:docMk/>
            <pc:sldMk cId="3150109424" sldId="4653"/>
            <ac:picMk id="8" creationId="{FAE30269-F233-C1B5-EDC0-DAA75372A9F8}"/>
          </ac:picMkLst>
        </pc:pic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08046881" sldId="465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72858404" sldId="4657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016740151" sldId="465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416551818" sldId="4660"/>
        </pc:sldMkLst>
      </pc:sldChg>
      <pc:sldChg chg="modSp add mod">
        <pc:chgData name="Reimann, Dr. René" userId="fad4d770-7190-4087-ac28-83a856e5b55d" providerId="ADAL" clId="{6BE9D43D-4EC1-4337-B92E-6EF5580C194D}" dt="2024-02-29T11:05:08.797" v="1876" actId="20577"/>
        <pc:sldMkLst>
          <pc:docMk/>
          <pc:sldMk cId="1791870635" sldId="4661"/>
        </pc:sldMkLst>
        <pc:spChg chg="mod">
          <ac:chgData name="Reimann, Dr. René" userId="fad4d770-7190-4087-ac28-83a856e5b55d" providerId="ADAL" clId="{6BE9D43D-4EC1-4337-B92E-6EF5580C194D}" dt="2024-02-29T11:05:08.797" v="1876" actId="20577"/>
          <ac:spMkLst>
            <pc:docMk/>
            <pc:sldMk cId="1791870635" sldId="4661"/>
            <ac:spMk id="3" creationId="{B5C797F0-C676-EB9E-7BEE-522F54E0B94C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505417111" sldId="4662"/>
        </pc:sldMkLst>
      </pc:sldChg>
      <pc:sldChg chg="addSp modSp add mod modAnim">
        <pc:chgData name="Reimann, Dr. René" userId="fad4d770-7190-4087-ac28-83a856e5b55d" providerId="ADAL" clId="{6BE9D43D-4EC1-4337-B92E-6EF5580C194D}" dt="2024-02-29T11:01:47.268" v="1708" actId="1076"/>
        <pc:sldMkLst>
          <pc:docMk/>
          <pc:sldMk cId="3752573784" sldId="4663"/>
        </pc:sldMkLst>
        <pc:spChg chg="add mod">
          <ac:chgData name="Reimann, Dr. René" userId="fad4d770-7190-4087-ac28-83a856e5b55d" providerId="ADAL" clId="{6BE9D43D-4EC1-4337-B92E-6EF5580C194D}" dt="2024-02-29T11:01:19.684" v="1679" actId="1076"/>
          <ac:spMkLst>
            <pc:docMk/>
            <pc:sldMk cId="3752573784" sldId="4663"/>
            <ac:spMk id="15" creationId="{CBCCB99A-BB46-96BE-AC4A-85231DF43BA7}"/>
          </ac:spMkLst>
        </pc:spChg>
        <pc:spChg chg="add mod">
          <ac:chgData name="Reimann, Dr. René" userId="fad4d770-7190-4087-ac28-83a856e5b55d" providerId="ADAL" clId="{6BE9D43D-4EC1-4337-B92E-6EF5580C194D}" dt="2024-02-29T11:01:47.268" v="1708" actId="1076"/>
          <ac:spMkLst>
            <pc:docMk/>
            <pc:sldMk cId="3752573784" sldId="4663"/>
            <ac:spMk id="17" creationId="{0EEC3F6D-7DCD-CC59-8552-5752C5689E2F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252783408" sldId="4664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4235749828" sldId="4665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375501912" sldId="4666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169001536" sldId="4669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699200344" sldId="467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096579979" sldId="4671"/>
        </pc:sldMkLst>
      </pc:sldChg>
      <pc:sldChg chg="delSp modSp add mod">
        <pc:chgData name="Reimann, Dr. René" userId="fad4d770-7190-4087-ac28-83a856e5b55d" providerId="ADAL" clId="{6BE9D43D-4EC1-4337-B92E-6EF5580C194D}" dt="2024-02-28T20:05:36.656" v="817" actId="20577"/>
        <pc:sldMkLst>
          <pc:docMk/>
          <pc:sldMk cId="3702800905" sldId="4673"/>
        </pc:sldMkLst>
        <pc:spChg chg="mod">
          <ac:chgData name="Reimann, Dr. René" userId="fad4d770-7190-4087-ac28-83a856e5b55d" providerId="ADAL" clId="{6BE9D43D-4EC1-4337-B92E-6EF5580C194D}" dt="2024-02-28T20:05:36.656" v="817" actId="20577"/>
          <ac:spMkLst>
            <pc:docMk/>
            <pc:sldMk cId="3702800905" sldId="4673"/>
            <ac:spMk id="27" creationId="{E495D92E-C59D-9D7F-44A4-C3185639C92E}"/>
          </ac:spMkLst>
        </pc:spChg>
        <pc:spChg chg="del">
          <ac:chgData name="Reimann, Dr. René" userId="fad4d770-7190-4087-ac28-83a856e5b55d" providerId="ADAL" clId="{6BE9D43D-4EC1-4337-B92E-6EF5580C194D}" dt="2024-02-28T20:05:30.916" v="814" actId="478"/>
          <ac:spMkLst>
            <pc:docMk/>
            <pc:sldMk cId="3702800905" sldId="4673"/>
            <ac:spMk id="28" creationId="{8FF32DEA-6F18-8FD2-20E3-554982DF70C7}"/>
          </ac:spMkLst>
        </pc:spChg>
      </pc:sldChg>
      <pc:sldChg chg="modSp add mod">
        <pc:chgData name="Reimann, Dr. René" userId="fad4d770-7190-4087-ac28-83a856e5b55d" providerId="ADAL" clId="{6BE9D43D-4EC1-4337-B92E-6EF5580C194D}" dt="2024-02-29T08:29:20.108" v="869"/>
        <pc:sldMkLst>
          <pc:docMk/>
          <pc:sldMk cId="209057214" sldId="4674"/>
        </pc:sldMkLst>
        <pc:spChg chg="mod">
          <ac:chgData name="Reimann, Dr. René" userId="fad4d770-7190-4087-ac28-83a856e5b55d" providerId="ADAL" clId="{6BE9D43D-4EC1-4337-B92E-6EF5580C194D}" dt="2024-02-29T08:29:20.108" v="869"/>
          <ac:spMkLst>
            <pc:docMk/>
            <pc:sldMk cId="209057214" sldId="4674"/>
            <ac:spMk id="6" creationId="{53CAA7C3-EA8B-8975-8B6E-785C7708C0D8}"/>
          </ac:spMkLst>
        </pc:spChg>
        <pc:spChg chg="mod">
          <ac:chgData name="Reimann, Dr. René" userId="fad4d770-7190-4087-ac28-83a856e5b55d" providerId="ADAL" clId="{6BE9D43D-4EC1-4337-B92E-6EF5580C194D}" dt="2024-02-29T08:29:20.108" v="869"/>
          <ac:spMkLst>
            <pc:docMk/>
            <pc:sldMk cId="209057214" sldId="4674"/>
            <ac:spMk id="10" creationId="{F07E99B4-BC90-5FA9-C9F6-13C9F057E89C}"/>
          </ac:spMkLst>
        </pc:spChg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261892254" sldId="4675"/>
        </pc:sldMkLst>
      </pc:sldChg>
      <pc:sldChg chg="modSp add mod">
        <pc:chgData name="Reimann, Dr. René" userId="fad4d770-7190-4087-ac28-83a856e5b55d" providerId="ADAL" clId="{6BE9D43D-4EC1-4337-B92E-6EF5580C194D}" dt="2024-02-29T08:25:12.239" v="867" actId="20577"/>
        <pc:sldMkLst>
          <pc:docMk/>
          <pc:sldMk cId="1018140171" sldId="4677"/>
        </pc:sldMkLst>
        <pc:spChg chg="mod">
          <ac:chgData name="Reimann, Dr. René" userId="fad4d770-7190-4087-ac28-83a856e5b55d" providerId="ADAL" clId="{6BE9D43D-4EC1-4337-B92E-6EF5580C194D}" dt="2024-02-29T08:25:12.239" v="867" actId="20577"/>
          <ac:spMkLst>
            <pc:docMk/>
            <pc:sldMk cId="1018140171" sldId="4677"/>
            <ac:spMk id="3" creationId="{10BDB84A-DE1C-11DC-A473-6F5DA92262D2}"/>
          </ac:spMkLst>
        </pc:spChg>
      </pc:sldChg>
      <pc:sldChg chg="modSp add">
        <pc:chgData name="Reimann, Dr. René" userId="fad4d770-7190-4087-ac28-83a856e5b55d" providerId="ADAL" clId="{6BE9D43D-4EC1-4337-B92E-6EF5580C194D}" dt="2024-02-29T10:58:06.718" v="1628" actId="20577"/>
        <pc:sldMkLst>
          <pc:docMk/>
          <pc:sldMk cId="2210147953" sldId="4679"/>
        </pc:sldMkLst>
        <pc:spChg chg="mod">
          <ac:chgData name="Reimann, Dr. René" userId="fad4d770-7190-4087-ac28-83a856e5b55d" providerId="ADAL" clId="{6BE9D43D-4EC1-4337-B92E-6EF5580C194D}" dt="2024-02-29T10:58:06.718" v="1628" actId="20577"/>
          <ac:spMkLst>
            <pc:docMk/>
            <pc:sldMk cId="2210147953" sldId="4679"/>
            <ac:spMk id="6" creationId="{5F63208F-0E70-B251-E863-B8E733C4EFA7}"/>
          </ac:spMkLst>
        </pc:spChg>
      </pc:sldChg>
      <pc:sldChg chg="add modAnim">
        <pc:chgData name="Reimann, Dr. René" userId="fad4d770-7190-4087-ac28-83a856e5b55d" providerId="ADAL" clId="{6BE9D43D-4EC1-4337-B92E-6EF5580C194D}" dt="2024-02-29T08:55:17.131" v="1614"/>
        <pc:sldMkLst>
          <pc:docMk/>
          <pc:sldMk cId="2003886247" sldId="4680"/>
        </pc:sldMkLst>
      </pc:sldChg>
      <pc:sldChg chg="add">
        <pc:chgData name="Reimann, Dr. René" userId="fad4d770-7190-4087-ac28-83a856e5b55d" providerId="ADAL" clId="{6BE9D43D-4EC1-4337-B92E-6EF5580C194D}" dt="2024-02-28T11:07:45.550" v="303"/>
        <pc:sldMkLst>
          <pc:docMk/>
          <pc:sldMk cId="1814753760" sldId="4683"/>
        </pc:sldMkLst>
      </pc:sldChg>
      <pc:sldChg chg="modSp add">
        <pc:chgData name="Reimann, Dr. René" userId="fad4d770-7190-4087-ac28-83a856e5b55d" providerId="ADAL" clId="{6BE9D43D-4EC1-4337-B92E-6EF5580C194D}" dt="2024-02-29T10:58:00.211" v="1626" actId="20577"/>
        <pc:sldMkLst>
          <pc:docMk/>
          <pc:sldMk cId="516059566" sldId="4684"/>
        </pc:sldMkLst>
        <pc:spChg chg="mod">
          <ac:chgData name="Reimann, Dr. René" userId="fad4d770-7190-4087-ac28-83a856e5b55d" providerId="ADAL" clId="{6BE9D43D-4EC1-4337-B92E-6EF5580C194D}" dt="2024-02-29T10:58:00.211" v="1626" actId="20577"/>
          <ac:spMkLst>
            <pc:docMk/>
            <pc:sldMk cId="516059566" sldId="4684"/>
            <ac:spMk id="14" creationId="{BB0B5FB7-A540-DB11-3751-E095BD8C9475}"/>
          </ac:spMkLst>
        </pc:spChg>
      </pc:sldChg>
      <pc:sldChg chg="modSp add mod ord">
        <pc:chgData name="Reimann, Dr. René" userId="fad4d770-7190-4087-ac28-83a856e5b55d" providerId="ADAL" clId="{6BE9D43D-4EC1-4337-B92E-6EF5580C194D}" dt="2024-02-28T19:26:15.561" v="784" actId="113"/>
        <pc:sldMkLst>
          <pc:docMk/>
          <pc:sldMk cId="1734751161" sldId="4685"/>
        </pc:sldMkLst>
        <pc:spChg chg="mod">
          <ac:chgData name="Reimann, Dr. René" userId="fad4d770-7190-4087-ac28-83a856e5b55d" providerId="ADAL" clId="{6BE9D43D-4EC1-4337-B92E-6EF5580C194D}" dt="2024-02-28T19:26:15.561" v="784" actId="113"/>
          <ac:spMkLst>
            <pc:docMk/>
            <pc:sldMk cId="1734751161" sldId="4685"/>
            <ac:spMk id="3" creationId="{FCD973EC-FB62-9E2A-E0A8-4CF961F29B85}"/>
          </ac:spMkLst>
        </pc:spChg>
      </pc:sldChg>
      <pc:sldChg chg="modSp new del mod ord">
        <pc:chgData name="Reimann, Dr. René" userId="fad4d770-7190-4087-ac28-83a856e5b55d" providerId="ADAL" clId="{6BE9D43D-4EC1-4337-B92E-6EF5580C194D}" dt="2024-02-29T08:40:31.931" v="1250" actId="47"/>
        <pc:sldMkLst>
          <pc:docMk/>
          <pc:sldMk cId="566588349" sldId="4686"/>
        </pc:sldMkLst>
        <pc:spChg chg="mod">
          <ac:chgData name="Reimann, Dr. René" userId="fad4d770-7190-4087-ac28-83a856e5b55d" providerId="ADAL" clId="{6BE9D43D-4EC1-4337-B92E-6EF5580C194D}" dt="2024-02-28T20:08:38.867" v="858" actId="20577"/>
          <ac:spMkLst>
            <pc:docMk/>
            <pc:sldMk cId="566588349" sldId="4686"/>
            <ac:spMk id="3" creationId="{8060A181-14EE-2A7C-BD98-133D405CD21F}"/>
          </ac:spMkLst>
        </pc:spChg>
      </pc:sldChg>
      <pc:sldChg chg="delSp modSp add mod">
        <pc:chgData name="Reimann, Dr. René" userId="fad4d770-7190-4087-ac28-83a856e5b55d" providerId="ADAL" clId="{6BE9D43D-4EC1-4337-B92E-6EF5580C194D}" dt="2024-02-29T08:37:35.594" v="1153"/>
        <pc:sldMkLst>
          <pc:docMk/>
          <pc:sldMk cId="4031786274" sldId="4687"/>
        </pc:sldMkLst>
        <pc:spChg chg="mod">
          <ac:chgData name="Reimann, Dr. René" userId="fad4d770-7190-4087-ac28-83a856e5b55d" providerId="ADAL" clId="{6BE9D43D-4EC1-4337-B92E-6EF5580C194D}" dt="2024-02-29T08:37:35.594" v="1153"/>
          <ac:spMkLst>
            <pc:docMk/>
            <pc:sldMk cId="4031786274" sldId="4687"/>
            <ac:spMk id="2" creationId="{CF54E2E9-116C-2F46-8EFB-795EE1CFCD1F}"/>
          </ac:spMkLst>
        </pc:spChg>
        <pc:spChg chg="mod">
          <ac:chgData name="Reimann, Dr. René" userId="fad4d770-7190-4087-ac28-83a856e5b55d" providerId="ADAL" clId="{6BE9D43D-4EC1-4337-B92E-6EF5580C194D}" dt="2024-02-29T08:33:08.452" v="961" actId="20577"/>
          <ac:spMkLst>
            <pc:docMk/>
            <pc:sldMk cId="4031786274" sldId="4687"/>
            <ac:spMk id="3" creationId="{5ADA86C2-C01B-4BCB-1BE1-52FF53DB2420}"/>
          </ac:spMkLst>
        </pc:spChg>
        <pc:spChg chg="del">
          <ac:chgData name="Reimann, Dr. René" userId="fad4d770-7190-4087-ac28-83a856e5b55d" providerId="ADAL" clId="{6BE9D43D-4EC1-4337-B92E-6EF5580C194D}" dt="2024-02-29T08:31:42.043" v="880" actId="478"/>
          <ac:spMkLst>
            <pc:docMk/>
            <pc:sldMk cId="4031786274" sldId="4687"/>
            <ac:spMk id="7" creationId="{7EF2FC67-DF43-DD31-BD84-ABDF19044E67}"/>
          </ac:spMkLst>
        </pc:spChg>
        <pc:picChg chg="del">
          <ac:chgData name="Reimann, Dr. René" userId="fad4d770-7190-4087-ac28-83a856e5b55d" providerId="ADAL" clId="{6BE9D43D-4EC1-4337-B92E-6EF5580C194D}" dt="2024-02-29T08:31:44.979" v="881" actId="478"/>
          <ac:picMkLst>
            <pc:docMk/>
            <pc:sldMk cId="4031786274" sldId="4687"/>
            <ac:picMk id="12" creationId="{A6F7B47D-3286-45A0-7963-6EC83096DAB8}"/>
          </ac:picMkLst>
        </pc:picChg>
      </pc:sldChg>
      <pc:sldChg chg="addSp delSp modSp add mod">
        <pc:chgData name="Reimann, Dr. René" userId="fad4d770-7190-4087-ac28-83a856e5b55d" providerId="ADAL" clId="{6BE9D43D-4EC1-4337-B92E-6EF5580C194D}" dt="2024-02-29T08:37:38.053" v="1154"/>
        <pc:sldMkLst>
          <pc:docMk/>
          <pc:sldMk cId="1236179791" sldId="4688"/>
        </pc:sldMkLst>
        <pc:spChg chg="mod">
          <ac:chgData name="Reimann, Dr. René" userId="fad4d770-7190-4087-ac28-83a856e5b55d" providerId="ADAL" clId="{6BE9D43D-4EC1-4337-B92E-6EF5580C194D}" dt="2024-02-29T08:37:38.053" v="1154"/>
          <ac:spMkLst>
            <pc:docMk/>
            <pc:sldMk cId="1236179791" sldId="4688"/>
            <ac:spMk id="2" creationId="{038A467B-4357-C4D9-CA8E-AA546B993BBB}"/>
          </ac:spMkLst>
        </pc:spChg>
        <pc:spChg chg="mod">
          <ac:chgData name="Reimann, Dr. René" userId="fad4d770-7190-4087-ac28-83a856e5b55d" providerId="ADAL" clId="{6BE9D43D-4EC1-4337-B92E-6EF5580C194D}" dt="2024-02-29T08:34:22.574" v="1054" actId="20577"/>
          <ac:spMkLst>
            <pc:docMk/>
            <pc:sldMk cId="1236179791" sldId="4688"/>
            <ac:spMk id="3" creationId="{C502BB60-E75E-2F7B-E64D-47B9F06F54AF}"/>
          </ac:spMkLst>
        </pc:spChg>
        <pc:spChg chg="del">
          <ac:chgData name="Reimann, Dr. René" userId="fad4d770-7190-4087-ac28-83a856e5b55d" providerId="ADAL" clId="{6BE9D43D-4EC1-4337-B92E-6EF5580C194D}" dt="2024-02-29T08:33:25.966" v="963" actId="478"/>
          <ac:spMkLst>
            <pc:docMk/>
            <pc:sldMk cId="1236179791" sldId="4688"/>
            <ac:spMk id="10" creationId="{352439C9-2E70-05CB-050B-24A509E503A9}"/>
          </ac:spMkLst>
        </pc:spChg>
        <pc:picChg chg="add mod">
          <ac:chgData name="Reimann, Dr. René" userId="fad4d770-7190-4087-ac28-83a856e5b55d" providerId="ADAL" clId="{6BE9D43D-4EC1-4337-B92E-6EF5580C194D}" dt="2024-02-29T08:34:41.224" v="1059" actId="1076"/>
          <ac:picMkLst>
            <pc:docMk/>
            <pc:sldMk cId="1236179791" sldId="4688"/>
            <ac:picMk id="4" creationId="{34197FAA-5E62-7EA8-880A-92A102E5E211}"/>
          </ac:picMkLst>
        </pc:picChg>
        <pc:cxnChg chg="del">
          <ac:chgData name="Reimann, Dr. René" userId="fad4d770-7190-4087-ac28-83a856e5b55d" providerId="ADAL" clId="{6BE9D43D-4EC1-4337-B92E-6EF5580C194D}" dt="2024-02-29T08:33:25.966" v="963" actId="478"/>
          <ac:cxnSpMkLst>
            <pc:docMk/>
            <pc:sldMk cId="1236179791" sldId="4688"/>
            <ac:cxnSpMk id="9" creationId="{0D6CD52C-DA1C-4C64-B0DF-E8C48183F30A}"/>
          </ac:cxnSpMkLst>
        </pc:cxnChg>
      </pc:sldChg>
      <pc:sldChg chg="addSp delSp modSp add mod">
        <pc:chgData name="Reimann, Dr. René" userId="fad4d770-7190-4087-ac28-83a856e5b55d" providerId="ADAL" clId="{6BE9D43D-4EC1-4337-B92E-6EF5580C194D}" dt="2024-02-29T08:37:40.315" v="1155"/>
        <pc:sldMkLst>
          <pc:docMk/>
          <pc:sldMk cId="3155957926" sldId="4689"/>
        </pc:sldMkLst>
        <pc:spChg chg="mod">
          <ac:chgData name="Reimann, Dr. René" userId="fad4d770-7190-4087-ac28-83a856e5b55d" providerId="ADAL" clId="{6BE9D43D-4EC1-4337-B92E-6EF5580C194D}" dt="2024-02-29T08:37:40.315" v="1155"/>
          <ac:spMkLst>
            <pc:docMk/>
            <pc:sldMk cId="3155957926" sldId="4689"/>
            <ac:spMk id="2" creationId="{EDAC4BE2-181D-7C41-BFBC-E54AA7743E12}"/>
          </ac:spMkLst>
        </pc:spChg>
        <pc:spChg chg="mod">
          <ac:chgData name="Reimann, Dr. René" userId="fad4d770-7190-4087-ac28-83a856e5b55d" providerId="ADAL" clId="{6BE9D43D-4EC1-4337-B92E-6EF5580C194D}" dt="2024-02-29T08:35:40.585" v="1109" actId="20577"/>
          <ac:spMkLst>
            <pc:docMk/>
            <pc:sldMk cId="3155957926" sldId="4689"/>
            <ac:spMk id="3" creationId="{F98C41E8-0896-6AD8-AB46-1DA4201DB33B}"/>
          </ac:spMkLst>
        </pc:spChg>
        <pc:spChg chg="add mod">
          <ac:chgData name="Reimann, Dr. René" userId="fad4d770-7190-4087-ac28-83a856e5b55d" providerId="ADAL" clId="{6BE9D43D-4EC1-4337-B92E-6EF5580C194D}" dt="2024-02-29T08:37:08.420" v="1120" actId="1582"/>
          <ac:spMkLst>
            <pc:docMk/>
            <pc:sldMk cId="3155957926" sldId="4689"/>
            <ac:spMk id="7" creationId="{C4004E71-0CFD-A1F5-4E56-9E3690FB70FF}"/>
          </ac:spMkLst>
        </pc:spChg>
        <pc:picChg chg="del">
          <ac:chgData name="Reimann, Dr. René" userId="fad4d770-7190-4087-ac28-83a856e5b55d" providerId="ADAL" clId="{6BE9D43D-4EC1-4337-B92E-6EF5580C194D}" dt="2024-02-29T08:34:52.650" v="1062" actId="478"/>
          <ac:picMkLst>
            <pc:docMk/>
            <pc:sldMk cId="3155957926" sldId="4689"/>
            <ac:picMk id="4" creationId="{5A055799-FB89-39BF-1ED2-51896D418B98}"/>
          </ac:picMkLst>
        </pc:picChg>
      </pc:sldChg>
      <pc:sldChg chg="modSp add mod">
        <pc:chgData name="Reimann, Dr. René" userId="fad4d770-7190-4087-ac28-83a856e5b55d" providerId="ADAL" clId="{6BE9D43D-4EC1-4337-B92E-6EF5580C194D}" dt="2024-02-29T08:37:43.643" v="1156"/>
        <pc:sldMkLst>
          <pc:docMk/>
          <pc:sldMk cId="1502706033" sldId="4690"/>
        </pc:sldMkLst>
        <pc:spChg chg="mod">
          <ac:chgData name="Reimann, Dr. René" userId="fad4d770-7190-4087-ac28-83a856e5b55d" providerId="ADAL" clId="{6BE9D43D-4EC1-4337-B92E-6EF5580C194D}" dt="2024-02-29T08:37:43.643" v="1156"/>
          <ac:spMkLst>
            <pc:docMk/>
            <pc:sldMk cId="1502706033" sldId="4690"/>
            <ac:spMk id="2" creationId="{4D00E0B9-3B6B-8EE5-495F-72A566ADE87E}"/>
          </ac:spMkLst>
        </pc:spChg>
      </pc:sldChg>
      <pc:sldChg chg="addSp modSp add mod">
        <pc:chgData name="Reimann, Dr. René" userId="fad4d770-7190-4087-ac28-83a856e5b55d" providerId="ADAL" clId="{6BE9D43D-4EC1-4337-B92E-6EF5580C194D}" dt="2024-02-29T08:45:16.324" v="1314" actId="21"/>
        <pc:sldMkLst>
          <pc:docMk/>
          <pc:sldMk cId="2099087368" sldId="4691"/>
        </pc:sldMkLst>
        <pc:spChg chg="mod">
          <ac:chgData name="Reimann, Dr. René" userId="fad4d770-7190-4087-ac28-83a856e5b55d" providerId="ADAL" clId="{6BE9D43D-4EC1-4337-B92E-6EF5580C194D}" dt="2024-02-29T08:45:16.324" v="1314" actId="21"/>
          <ac:spMkLst>
            <pc:docMk/>
            <pc:sldMk cId="2099087368" sldId="4691"/>
            <ac:spMk id="2" creationId="{55C0FEB5-FA45-F433-70CF-4C8A748E7E34}"/>
          </ac:spMkLst>
        </pc:spChg>
        <pc:spChg chg="mod">
          <ac:chgData name="Reimann, Dr. René" userId="fad4d770-7190-4087-ac28-83a856e5b55d" providerId="ADAL" clId="{6BE9D43D-4EC1-4337-B92E-6EF5580C194D}" dt="2024-02-29T08:40:24.711" v="1248" actId="20577"/>
          <ac:spMkLst>
            <pc:docMk/>
            <pc:sldMk cId="2099087368" sldId="4691"/>
            <ac:spMk id="3" creationId="{11EC19D5-0004-1394-D506-1DF34D2CC142}"/>
          </ac:spMkLst>
        </pc:spChg>
        <pc:spChg chg="add mod">
          <ac:chgData name="Reimann, Dr. René" userId="fad4d770-7190-4087-ac28-83a856e5b55d" providerId="ADAL" clId="{6BE9D43D-4EC1-4337-B92E-6EF5580C194D}" dt="2024-02-29T08:39:26.101" v="1176" actId="208"/>
          <ac:spMkLst>
            <pc:docMk/>
            <pc:sldMk cId="2099087368" sldId="4691"/>
            <ac:spMk id="4" creationId="{50420E80-F828-BFA9-91DC-CBE77D6C795F}"/>
          </ac:spMkLst>
        </pc:spChg>
        <pc:spChg chg="mod">
          <ac:chgData name="Reimann, Dr. René" userId="fad4d770-7190-4087-ac28-83a856e5b55d" providerId="ADAL" clId="{6BE9D43D-4EC1-4337-B92E-6EF5580C194D}" dt="2024-02-29T08:39:26.101" v="1176" actId="208"/>
          <ac:spMkLst>
            <pc:docMk/>
            <pc:sldMk cId="2099087368" sldId="4691"/>
            <ac:spMk id="7" creationId="{AE9E60FA-544E-4C37-E401-43F89F2D967C}"/>
          </ac:spMkLst>
        </pc:spChg>
        <pc:spChg chg="add mod">
          <ac:chgData name="Reimann, Dr. René" userId="fad4d770-7190-4087-ac28-83a856e5b55d" providerId="ADAL" clId="{6BE9D43D-4EC1-4337-B92E-6EF5580C194D}" dt="2024-02-29T08:39:26.101" v="1176" actId="208"/>
          <ac:spMkLst>
            <pc:docMk/>
            <pc:sldMk cId="2099087368" sldId="4691"/>
            <ac:spMk id="8" creationId="{20C2AC5E-B878-F1DA-C2EC-BB869BF07D72}"/>
          </ac:spMkLst>
        </pc:spChg>
        <pc:spChg chg="add mod">
          <ac:chgData name="Reimann, Dr. René" userId="fad4d770-7190-4087-ac28-83a856e5b55d" providerId="ADAL" clId="{6BE9D43D-4EC1-4337-B92E-6EF5580C194D}" dt="2024-02-29T08:39:26.101" v="1176" actId="208"/>
          <ac:spMkLst>
            <pc:docMk/>
            <pc:sldMk cId="2099087368" sldId="4691"/>
            <ac:spMk id="9" creationId="{DC85A43D-8626-6392-FB19-FD6D180E28A5}"/>
          </ac:spMkLst>
        </pc:spChg>
      </pc:sldChg>
      <pc:sldChg chg="addSp delSp modSp add mod delAnim modAnim">
        <pc:chgData name="Reimann, Dr. René" userId="fad4d770-7190-4087-ac28-83a856e5b55d" providerId="ADAL" clId="{6BE9D43D-4EC1-4337-B92E-6EF5580C194D}" dt="2024-02-29T10:59:45.183" v="1665" actId="1582"/>
        <pc:sldMkLst>
          <pc:docMk/>
          <pc:sldMk cId="687500951" sldId="4692"/>
        </pc:sldMkLst>
        <pc:spChg chg="mod">
          <ac:chgData name="Reimann, Dr. René" userId="fad4d770-7190-4087-ac28-83a856e5b55d" providerId="ADAL" clId="{6BE9D43D-4EC1-4337-B92E-6EF5580C194D}" dt="2024-02-29T08:53:08.980" v="1607" actId="20577"/>
          <ac:spMkLst>
            <pc:docMk/>
            <pc:sldMk cId="687500951" sldId="4692"/>
            <ac:spMk id="3" creationId="{8DFED44B-29F1-4B92-D427-EF5C5D793080}"/>
          </ac:spMkLst>
        </pc:spChg>
        <pc:spChg chg="del">
          <ac:chgData name="Reimann, Dr. René" userId="fad4d770-7190-4087-ac28-83a856e5b55d" providerId="ADAL" clId="{6BE9D43D-4EC1-4337-B92E-6EF5580C194D}" dt="2024-02-29T08:50:44.608" v="1377" actId="478"/>
          <ac:spMkLst>
            <pc:docMk/>
            <pc:sldMk cId="687500951" sldId="4692"/>
            <ac:spMk id="4" creationId="{8464281D-9F95-4CBB-6791-978C1AFA19E8}"/>
          </ac:spMkLst>
        </pc:spChg>
        <pc:spChg chg="del">
          <ac:chgData name="Reimann, Dr. René" userId="fad4d770-7190-4087-ac28-83a856e5b55d" providerId="ADAL" clId="{6BE9D43D-4EC1-4337-B92E-6EF5580C194D}" dt="2024-02-29T08:49:58.079" v="1367" actId="478"/>
          <ac:spMkLst>
            <pc:docMk/>
            <pc:sldMk cId="687500951" sldId="4692"/>
            <ac:spMk id="9" creationId="{5B8E4DA5-06A9-BF91-F642-37C2BE6E2AA4}"/>
          </ac:spMkLst>
        </pc:spChg>
        <pc:spChg chg="del">
          <ac:chgData name="Reimann, Dr. René" userId="fad4d770-7190-4087-ac28-83a856e5b55d" providerId="ADAL" clId="{6BE9D43D-4EC1-4337-B92E-6EF5580C194D}" dt="2024-02-29T08:49:58.079" v="1367" actId="478"/>
          <ac:spMkLst>
            <pc:docMk/>
            <pc:sldMk cId="687500951" sldId="4692"/>
            <ac:spMk id="10" creationId="{E6DAFC5A-7CF4-999C-4530-033F2156B429}"/>
          </ac:spMkLst>
        </pc:spChg>
        <pc:spChg chg="add mod">
          <ac:chgData name="Reimann, Dr. René" userId="fad4d770-7190-4087-ac28-83a856e5b55d" providerId="ADAL" clId="{6BE9D43D-4EC1-4337-B92E-6EF5580C194D}" dt="2024-02-29T10:59:38.447" v="1664" actId="14100"/>
          <ac:spMkLst>
            <pc:docMk/>
            <pc:sldMk cId="687500951" sldId="4692"/>
            <ac:spMk id="15" creationId="{A7953029-CF5F-EAC1-7D11-C1181FA71E72}"/>
          </ac:spMkLst>
        </pc:spChg>
        <pc:picChg chg="del">
          <ac:chgData name="Reimann, Dr. René" userId="fad4d770-7190-4087-ac28-83a856e5b55d" providerId="ADAL" clId="{6BE9D43D-4EC1-4337-B92E-6EF5580C194D}" dt="2024-02-29T08:50:37.680" v="1375" actId="478"/>
          <ac:picMkLst>
            <pc:docMk/>
            <pc:sldMk cId="687500951" sldId="4692"/>
            <ac:picMk id="6" creationId="{701DD6EE-9959-8EE5-BB58-CD402FFDDA60}"/>
          </ac:picMkLst>
        </pc:picChg>
        <pc:picChg chg="add mod">
          <ac:chgData name="Reimann, Dr. René" userId="fad4d770-7190-4087-ac28-83a856e5b55d" providerId="ADAL" clId="{6BE9D43D-4EC1-4337-B92E-6EF5580C194D}" dt="2024-02-29T08:50:34.785" v="1374" actId="1076"/>
          <ac:picMkLst>
            <pc:docMk/>
            <pc:sldMk cId="687500951" sldId="4692"/>
            <ac:picMk id="7" creationId="{01E97E2A-D3C5-E294-FB49-F2BAB880B176}"/>
          </ac:picMkLst>
        </pc:picChg>
        <pc:picChg chg="add del mod">
          <ac:chgData name="Reimann, Dr. René" userId="fad4d770-7190-4087-ac28-83a856e5b55d" providerId="ADAL" clId="{6BE9D43D-4EC1-4337-B92E-6EF5580C194D}" dt="2024-02-29T08:51:38.208" v="1452" actId="478"/>
          <ac:picMkLst>
            <pc:docMk/>
            <pc:sldMk cId="687500951" sldId="4692"/>
            <ac:picMk id="8" creationId="{9CC5B66C-EEDF-77CD-AB33-ABAAC635AD57}"/>
          </ac:picMkLst>
        </pc:picChg>
        <pc:picChg chg="add mod">
          <ac:chgData name="Reimann, Dr. René" userId="fad4d770-7190-4087-ac28-83a856e5b55d" providerId="ADAL" clId="{6BE9D43D-4EC1-4337-B92E-6EF5580C194D}" dt="2024-02-29T08:51:41.232" v="1453" actId="1076"/>
          <ac:picMkLst>
            <pc:docMk/>
            <pc:sldMk cId="687500951" sldId="4692"/>
            <ac:picMk id="11" creationId="{D98C63B4-7A3F-303D-4AE3-D0CEAAE311D0}"/>
          </ac:picMkLst>
        </pc:picChg>
        <pc:picChg chg="del">
          <ac:chgData name="Reimann, Dr. René" userId="fad4d770-7190-4087-ac28-83a856e5b55d" providerId="ADAL" clId="{6BE9D43D-4EC1-4337-B92E-6EF5580C194D}" dt="2024-02-29T08:49:54.275" v="1366" actId="478"/>
          <ac:picMkLst>
            <pc:docMk/>
            <pc:sldMk cId="687500951" sldId="4692"/>
            <ac:picMk id="12" creationId="{619DDB49-1437-829E-4AC0-6B01190ADDDA}"/>
          </ac:picMkLst>
        </pc:picChg>
        <pc:picChg chg="del">
          <ac:chgData name="Reimann, Dr. René" userId="fad4d770-7190-4087-ac28-83a856e5b55d" providerId="ADAL" clId="{6BE9D43D-4EC1-4337-B92E-6EF5580C194D}" dt="2024-02-29T08:50:41.008" v="1376" actId="478"/>
          <ac:picMkLst>
            <pc:docMk/>
            <pc:sldMk cId="687500951" sldId="4692"/>
            <ac:picMk id="13" creationId="{25A20954-EA5C-3DB9-9D63-74F173994B6A}"/>
          </ac:picMkLst>
        </pc:picChg>
        <pc:cxnChg chg="add mod">
          <ac:chgData name="Reimann, Dr. René" userId="fad4d770-7190-4087-ac28-83a856e5b55d" providerId="ADAL" clId="{6BE9D43D-4EC1-4337-B92E-6EF5580C194D}" dt="2024-02-29T10:59:45.183" v="1665" actId="1582"/>
          <ac:cxnSpMkLst>
            <pc:docMk/>
            <pc:sldMk cId="687500951" sldId="4692"/>
            <ac:cxnSpMk id="17" creationId="{925DEC61-32CE-A3B5-73C9-8A5A0D211FB0}"/>
          </ac:cxnSpMkLst>
        </pc:cxnChg>
      </pc:sldChg>
      <pc:sldMasterChg chg="delSldLayout">
        <pc:chgData name="Reimann, Dr. René" userId="fad4d770-7190-4087-ac28-83a856e5b55d" providerId="ADAL" clId="{6BE9D43D-4EC1-4337-B92E-6EF5580C194D}" dt="2024-02-28T11:11:26.710" v="582" actId="47"/>
        <pc:sldMasterMkLst>
          <pc:docMk/>
          <pc:sldMasterMk cId="2997028956" sldId="2147483660"/>
        </pc:sldMasterMkLst>
        <pc:sldLayoutChg chg="del">
          <pc:chgData name="Reimann, Dr. René" userId="fad4d770-7190-4087-ac28-83a856e5b55d" providerId="ADAL" clId="{6BE9D43D-4EC1-4337-B92E-6EF5580C194D}" dt="2024-02-28T11:11:26.710" v="582" actId="47"/>
          <pc:sldLayoutMkLst>
            <pc:docMk/>
            <pc:sldMasterMk cId="2997028956" sldId="2147483660"/>
            <pc:sldLayoutMk cId="2984485653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23594-F037-4D12-8744-9ED12AC083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845EE-DB0A-45AC-A674-F1C74C190FD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1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61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B64ED-9073-C33D-C4C9-D70CCC0F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0965E30-3DBF-65B2-1757-ABB3881E1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DE9C1E-4F1A-F746-B0B0-4220A52CC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FAE7EB-35D5-5C3B-BAB9-52D63C1C8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1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74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67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7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38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3D32-1425-4B92-8F4C-D1215D65D9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6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1DDECF9E-10D3-25C9-924E-F5FF65F0F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7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1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5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4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Combine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1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D55A-8F4E-45AB-AC37-CE12195A79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0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4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B8D9B-A191-4C43-AEBF-755E3BEA0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893A9C-9518-4AC1-8968-B3379205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30CE7F-6210-4319-B9CF-A7B1B347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513A36-A280-4F19-9E63-032CE13D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7DDF33-9A4D-40CF-85EF-2E2E07BE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990C51-3BAE-4FF6-85EE-BAD5EBB8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09" y="5735781"/>
            <a:ext cx="4116030" cy="1368282"/>
          </a:xfrm>
          <a:prstGeom prst="rect">
            <a:avLst/>
          </a:prstGeom>
        </p:spPr>
      </p:pic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64CA03E-82AC-4A60-9300-A933F89D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2" y="5999459"/>
            <a:ext cx="4212191" cy="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FEF21-B85C-4DA8-A552-3AC84513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E9D451-2742-48BA-AA12-6050A152A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BEE7D5-F085-4F42-8543-0404ABB8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3817FF-1FA8-4A8F-B2B5-414F4173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62B668-E64A-4DF6-8101-E560A18D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BA7C3A2-1711-4B14-8B61-9E205DD8D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B0DC07-30AD-49AB-96DB-17A3B3873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14B57C-D726-4B36-B7F5-B6D212B6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9D89C-4F8A-4CAB-B7AB-7033BBD0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5FB890-5EDC-4820-8D9D-CFBFE292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4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DPG spring meeting, Gießen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/51</a:t>
            </a:r>
          </a:p>
        </p:txBody>
      </p:sp>
      <p:pic>
        <p:nvPicPr>
          <p:cNvPr id="1026" name="Picture 2" descr="University of Washington Logo and symbol, meaning, history, PNG">
            <a:extLst>
              <a:ext uri="{FF2B5EF4-FFF2-40B4-BE49-F238E27FC236}">
                <a16:creationId xmlns:a16="http://schemas.microsoft.com/office/drawing/2014/main" id="{7FA8366D-D650-ECE5-E698-6775231EEE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4" b="30208"/>
          <a:stretch/>
        </p:blipFill>
        <p:spPr bwMode="auto">
          <a:xfrm>
            <a:off x="9043131" y="6511084"/>
            <a:ext cx="3016672" cy="30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8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62DCC-FBCE-469F-89F7-6E51692E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092698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E2A53-103B-42B0-BFC3-7A234BAC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961"/>
            <a:ext cx="10515600" cy="487800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defRPr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A2BF56-7ABE-4805-9F03-B95909E3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EC2DC7-6F8B-4313-807A-1C2D400B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D828F-8676-4019-9CFA-8FEDC0AC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03269" cy="365125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F1FA50C-B8EC-4BC1-8BE1-A1BAE463B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069" y="6327371"/>
            <a:ext cx="394104" cy="3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7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EF871-E5F3-4C7D-8B03-5765510B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627FC9-79D2-48DC-B64C-EF6FFEFC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237993-B908-4A0A-A313-A7448F5C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6F023C-DA47-4710-AB5A-B2AF6BC0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9A6795-BB9C-49A9-8266-AEBABCF8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41DAF-91E6-4DF9-841A-70000362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7B43A8-EF5C-44BB-B737-B82FFD706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645329-76D5-4E9C-974E-817D1B07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2580BD-8A8C-48E5-A6A5-826DFCAB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4AFA32-5872-4086-B1E7-6011EA3F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1750CB-3818-4C2E-BF4A-43E03518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E4898-1791-4BBB-9F09-EC695624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6B840-7E3E-4EDD-A40F-AC0B07E28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BDBEFF-32BC-4C78-B877-345D16ED6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D3EBE2-C95B-4EC9-BC61-F98D4B5F3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11C5CB-2404-411C-821A-710C6996E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C304AF-4F1C-4266-B1BF-61A8B999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5EFB9AC-B071-438E-B200-32CFCC1C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B792E5-60B4-4B23-828C-9C166344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1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591C-4747-4852-8CF5-BB1068E5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BAC8BC-6655-4203-88E8-D53088907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83FDBE-1B08-444F-95F6-B2CBF516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F01CA7-ED15-48F1-BDD5-3D5A9783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5648A4-E3EE-41C2-9EC4-E44E6A98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0586FB-8781-492F-843D-97F030D4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FDADA9-0AC5-40A6-92CC-01B4C40C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1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863DF-5E99-4785-8FC5-E1C80D6B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ECF10-F74C-4A73-9CB6-D32C92D6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93F2E8-2903-4F07-B4DB-81F649037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ADD642-2F62-4E92-B28E-C084B6FA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1B7796-ECAE-421B-818C-76FFD204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074137-330C-473F-8CD2-4F16FAAE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CF982-AB1F-47F2-B77B-F36B0EBA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7E53E3-4E02-4321-89F5-F53F86E9D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601FF9-5CAB-49B3-A6FA-DF94159AB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1E11A4-C737-4707-A800-4647147F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DPG spring meeting, Gießen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6858DA-10D3-42A0-BDD0-6D3169C6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6FBE89-7FCD-4F69-AF11-42C2E934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0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54A26C-CF2C-4DF7-8466-30099BE1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BCEA9E-4F40-4BBC-A42B-8F590955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38267C-CF79-4BD0-983E-8930FD4B8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DPG spring meeting, Gießen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2CA4CD-76E8-4887-9E68-C0E42DFF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90A263-72F9-4ED6-B92B-C74A8A115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5C38-754A-495B-9758-FF81E0D56F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2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3.xml"/><Relationship Id="rId7" Type="http://schemas.openxmlformats.org/officeDocument/2006/relationships/image" Target="../media/image24.png"/><Relationship Id="rId12" Type="http://schemas.openxmlformats.org/officeDocument/2006/relationships/image" Target="../media/image30.gif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23.png"/><Relationship Id="rId11" Type="http://schemas.openxmlformats.org/officeDocument/2006/relationships/image" Target="../media/image29.gi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69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68.emf"/><Relationship Id="rId5" Type="http://schemas.openxmlformats.org/officeDocument/2006/relationships/tags" Target="../tags/tag100.xml"/><Relationship Id="rId10" Type="http://schemas.openxmlformats.org/officeDocument/2006/relationships/image" Target="../media/image14.png"/><Relationship Id="rId4" Type="http://schemas.openxmlformats.org/officeDocument/2006/relationships/tags" Target="../tags/tag99.xml"/><Relationship Id="rId9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10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76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78.png"/><Relationship Id="rId3" Type="http://schemas.openxmlformats.org/officeDocument/2006/relationships/tags" Target="../tags/tag107.xml"/><Relationship Id="rId21" Type="http://schemas.openxmlformats.org/officeDocument/2006/relationships/image" Target="../media/image89.pn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77.png"/><Relationship Id="rId2" Type="http://schemas.openxmlformats.org/officeDocument/2006/relationships/tags" Target="../tags/tag106.xml"/><Relationship Id="rId16" Type="http://schemas.openxmlformats.org/officeDocument/2006/relationships/notesSlide" Target="../notesSlides/notesSlide20.xml"/><Relationship Id="rId20" Type="http://schemas.openxmlformats.org/officeDocument/2006/relationships/tags" Target="../tags/tag1580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1.png"/><Relationship Id="rId10" Type="http://schemas.openxmlformats.org/officeDocument/2006/relationships/tags" Target="../tags/tag114.xml"/><Relationship Id="rId19" Type="http://schemas.openxmlformats.org/officeDocument/2006/relationships/image" Target="../media/image79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image" Target="../media/image8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tags" Target="../tags/tag132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tags" Target="../tags/tag131.xml"/><Relationship Id="rId2" Type="http://schemas.openxmlformats.org/officeDocument/2006/relationships/tags" Target="../tags/tag121.xml"/><Relationship Id="rId16" Type="http://schemas.openxmlformats.org/officeDocument/2006/relationships/image" Target="../media/image87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5" Type="http://schemas.openxmlformats.org/officeDocument/2006/relationships/tags" Target="../tags/tag12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43.emf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95.emf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42.png"/><Relationship Id="rId5" Type="http://schemas.openxmlformats.org/officeDocument/2006/relationships/tags" Target="../tags/tag138.xml"/><Relationship Id="rId10" Type="http://schemas.openxmlformats.org/officeDocument/2006/relationships/image" Target="../media/image94.png"/><Relationship Id="rId4" Type="http://schemas.openxmlformats.org/officeDocument/2006/relationships/tags" Target="../tags/tag137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3" Type="http://schemas.openxmlformats.org/officeDocument/2006/relationships/tags" Target="../tags/tag20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image" Target="../media/image12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13.emf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image" Target="../media/image11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3" Type="http://schemas.openxmlformats.org/officeDocument/2006/relationships/video" Target="../media/media1.MOV"/><Relationship Id="rId7" Type="http://schemas.openxmlformats.org/officeDocument/2006/relationships/tags" Target="../tags/tag146.xml"/><Relationship Id="rId2" Type="http://schemas.microsoft.com/office/2007/relationships/media" Target="../media/media1.MOV"/><Relationship Id="rId1" Type="http://schemas.openxmlformats.org/officeDocument/2006/relationships/tags" Target="../tags/tag142.xml"/><Relationship Id="rId6" Type="http://schemas.openxmlformats.org/officeDocument/2006/relationships/tags" Target="../tags/tag145.xml"/><Relationship Id="rId11" Type="http://schemas.openxmlformats.org/officeDocument/2006/relationships/image" Target="../media/image96.png"/><Relationship Id="rId5" Type="http://schemas.openxmlformats.org/officeDocument/2006/relationships/tags" Target="../tags/tag14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9" Type="http://schemas.openxmlformats.org/officeDocument/2006/relationships/tags" Target="../tags/tag14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122.pn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97.png"/><Relationship Id="rId17" Type="http://schemas.openxmlformats.org/officeDocument/2006/relationships/image" Target="../media/image99.png"/><Relationship Id="rId2" Type="http://schemas.openxmlformats.org/officeDocument/2006/relationships/tags" Target="../tags/tag150.xml"/><Relationship Id="rId16" Type="http://schemas.openxmlformats.org/officeDocument/2006/relationships/image" Target="../media/image125.pn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53.xml"/><Relationship Id="rId15" Type="http://schemas.openxmlformats.org/officeDocument/2006/relationships/image" Target="../media/image98.png"/><Relationship Id="rId10" Type="http://schemas.openxmlformats.org/officeDocument/2006/relationships/tags" Target="../tags/tag158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image" Target="../media/image103.png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0" Type="http://schemas.openxmlformats.org/officeDocument/2006/relationships/image" Target="../media/image105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tags" Target="../tags/tag174.xml"/><Relationship Id="rId10" Type="http://schemas.openxmlformats.org/officeDocument/2006/relationships/tags" Target="../tags/tag169.xml"/><Relationship Id="rId19" Type="http://schemas.openxmlformats.org/officeDocument/2006/relationships/image" Target="../media/image104.pn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8.xml"/><Relationship Id="rId21" Type="http://schemas.openxmlformats.org/officeDocument/2006/relationships/image" Target="../media/image105.png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0" Type="http://schemas.openxmlformats.org/officeDocument/2006/relationships/image" Target="../media/image104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10" Type="http://schemas.openxmlformats.org/officeDocument/2006/relationships/tags" Target="../tags/tag185.xml"/><Relationship Id="rId19" Type="http://schemas.openxmlformats.org/officeDocument/2006/relationships/image" Target="../media/image103.pn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image" Target="../media/image10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3" Type="http://schemas.openxmlformats.org/officeDocument/2006/relationships/tags" Target="../tags/tag39.xml"/><Relationship Id="rId21" Type="http://schemas.openxmlformats.org/officeDocument/2006/relationships/image" Target="../media/image10.emf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12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13.emf"/><Relationship Id="rId10" Type="http://schemas.openxmlformats.org/officeDocument/2006/relationships/tags" Target="../tags/tag4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image" Target="../media/image12.png"/><Relationship Id="rId3" Type="http://schemas.openxmlformats.org/officeDocument/2006/relationships/tags" Target="../tags/tag57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image" Target="../media/image13.emf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image" Target="../media/image11.png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image" Target="../media/image10.emf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notesSlide" Target="../notesSlides/notesSlide4.xml"/><Relationship Id="rId27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610.xml"/><Relationship Id="rId3" Type="http://schemas.openxmlformats.org/officeDocument/2006/relationships/tags" Target="../tags/tag7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emf"/><Relationship Id="rId5" Type="http://schemas.openxmlformats.org/officeDocument/2006/relationships/tags" Target="../tags/tag79.xml"/><Relationship Id="rId10" Type="http://schemas.openxmlformats.org/officeDocument/2006/relationships/image" Target="../media/image15.emf"/><Relationship Id="rId4" Type="http://schemas.openxmlformats.org/officeDocument/2006/relationships/tags" Target="../tags/tag7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.emf"/><Relationship Id="rId2" Type="http://schemas.openxmlformats.org/officeDocument/2006/relationships/tags" Target="../tags/tag81.xml"/><Relationship Id="rId16" Type="http://schemas.openxmlformats.org/officeDocument/2006/relationships/image" Target="../media/image15.emf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image" Target="../media/image17.png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8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4790A-085A-A90C-7420-F6BFCAD43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Testing the Standard Model </a:t>
            </a:r>
            <a:br>
              <a:rPr lang="en-US" sz="4400" dirty="0"/>
            </a:br>
            <a:r>
              <a:rPr lang="en-US" sz="4400" dirty="0"/>
              <a:t>with Most Accurate </a:t>
            </a:r>
            <a:br>
              <a:rPr lang="en-US" sz="4400" dirty="0"/>
            </a:br>
            <a:r>
              <a:rPr lang="en-US" sz="4400" dirty="0"/>
              <a:t>Muon g-2 Measurement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64ACFC-B75B-0015-3225-4803719C87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René Reimann for the Muon g-2 collaboration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Oct 8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BLV2024, Karlsruhe</a:t>
            </a:r>
          </a:p>
        </p:txBody>
      </p:sp>
      <p:pic>
        <p:nvPicPr>
          <p:cNvPr id="9" name="Grafik 8" descr="Ein Bild, das Grafiken, Schrift, Logo, rot enthält.&#10;&#10;Automatisch generierte Beschreibung">
            <a:extLst>
              <a:ext uri="{FF2B5EF4-FFF2-40B4-BE49-F238E27FC236}">
                <a16:creationId xmlns:a16="http://schemas.microsoft.com/office/drawing/2014/main" id="{91B238E7-1708-E5FB-E6F2-8744B92A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33" y="4976645"/>
            <a:ext cx="1839734" cy="16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35875-64CC-4519-A9E3-7D29585C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Approach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F9155F-723F-4FCE-8597-1629FE08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6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CFA2DA-F21E-439A-B5C1-77A2F9106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1" t="57104" r="11577" b="24878"/>
          <a:stretch/>
        </p:blipFill>
        <p:spPr>
          <a:xfrm>
            <a:off x="593418" y="3934641"/>
            <a:ext cx="3310184" cy="7739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8138286-FBE4-4836-831E-5012322886A1}"/>
              </a:ext>
            </a:extLst>
          </p:cNvPr>
          <p:cNvSpPr txBox="1"/>
          <p:nvPr/>
        </p:nvSpPr>
        <p:spPr>
          <a:xfrm>
            <a:off x="55502" y="6538912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Thomas Teubner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0A2756-F25E-4FF4-9844-5E0BC9125A34}"/>
              </a:ext>
            </a:extLst>
          </p:cNvPr>
          <p:cNvSpPr txBox="1"/>
          <p:nvPr/>
        </p:nvSpPr>
        <p:spPr>
          <a:xfrm>
            <a:off x="4015622" y="2769453"/>
            <a:ext cx="2449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Dispersion Relation</a:t>
            </a:r>
          </a:p>
          <a:p>
            <a:pPr algn="ctr"/>
            <a:r>
              <a:rPr lang="en-US" sz="1200" dirty="0"/>
              <a:t>follows from causality</a:t>
            </a:r>
            <a:endParaRPr lang="en-US" sz="1200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E12E4D-B9D4-45EE-9F33-AD7EA7F22B4E}"/>
              </a:ext>
            </a:extLst>
          </p:cNvPr>
          <p:cNvSpPr txBox="1"/>
          <p:nvPr/>
        </p:nvSpPr>
        <p:spPr>
          <a:xfrm>
            <a:off x="6096000" y="5042780"/>
            <a:ext cx="5937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calculated from total hadronic cross-section </a:t>
            </a:r>
            <a:r>
              <a:rPr lang="el-GR" dirty="0"/>
              <a:t>σ</a:t>
            </a:r>
            <a:r>
              <a:rPr lang="de-DE" baseline="-25000" dirty="0" err="1"/>
              <a:t>had</a:t>
            </a:r>
            <a:r>
              <a:rPr lang="de-DE" dirty="0"/>
              <a:t>(s)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1/s weight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low energies most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π</a:t>
            </a:r>
            <a:r>
              <a:rPr lang="en-US" baseline="30000" dirty="0"/>
              <a:t>+</a:t>
            </a:r>
            <a:r>
              <a:rPr lang="en-US" dirty="0"/>
              <a:t> π</a:t>
            </a:r>
            <a:r>
              <a:rPr lang="en-US" baseline="30000" dirty="0"/>
              <a:t>-</a:t>
            </a:r>
            <a:r>
              <a:rPr lang="en-US" dirty="0"/>
              <a:t> contribute 73% to LO</a:t>
            </a:r>
          </a:p>
          <a:p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465714-D3B7-225C-5A91-1D5B3FC2D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42" t="7137" r="32759" b="72018"/>
          <a:stretch/>
        </p:blipFill>
        <p:spPr>
          <a:xfrm>
            <a:off x="1758141" y="1259008"/>
            <a:ext cx="1557419" cy="9825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5A77A2-A8EB-6167-CD36-9A1BE3B9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5" t="81618" r="6897" b="2337"/>
          <a:stretch/>
        </p:blipFill>
        <p:spPr>
          <a:xfrm>
            <a:off x="866775" y="5128960"/>
            <a:ext cx="3486150" cy="6891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FC89C9B-EAE9-5908-DBB3-531A5B3D2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0" t="40669" r="6794" b="43587"/>
          <a:stretch/>
        </p:blipFill>
        <p:spPr>
          <a:xfrm>
            <a:off x="559786" y="2748244"/>
            <a:ext cx="3377448" cy="67627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03F3D4A9-43F0-8858-F2BA-BE0385AAC71D}"/>
              </a:ext>
            </a:extLst>
          </p:cNvPr>
          <p:cNvSpPr txBox="1"/>
          <p:nvPr/>
        </p:nvSpPr>
        <p:spPr>
          <a:xfrm>
            <a:off x="3497402" y="3952283"/>
            <a:ext cx="3486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Optical Theorem</a:t>
            </a:r>
          </a:p>
          <a:p>
            <a:pPr algn="ctr"/>
            <a:r>
              <a:rPr lang="en-US" sz="1200" dirty="0"/>
              <a:t>follows from unitarity </a:t>
            </a:r>
            <a:br>
              <a:rPr lang="en-US" sz="1200" dirty="0"/>
            </a:br>
            <a:r>
              <a:rPr lang="en-US" sz="1200" dirty="0"/>
              <a:t>of scattering matrix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A4EC3584-A12E-252F-DE44-649D77F06EDC}"/>
              </a:ext>
            </a:extLst>
          </p:cNvPr>
          <p:cNvCxnSpPr>
            <a:cxnSpLocks/>
          </p:cNvCxnSpPr>
          <p:nvPr/>
        </p:nvCxnSpPr>
        <p:spPr>
          <a:xfrm flipH="1">
            <a:off x="1343025" y="2076450"/>
            <a:ext cx="905485" cy="74132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46E43A55-8C7D-4CE3-D2CD-254D8B516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" t="81618" r="77625" b="2337"/>
          <a:stretch/>
        </p:blipFill>
        <p:spPr>
          <a:xfrm>
            <a:off x="4097263" y="1369244"/>
            <a:ext cx="750962" cy="689163"/>
          </a:xfrm>
          <a:prstGeom prst="rect">
            <a:avLst/>
          </a:prstGeom>
        </p:spPr>
      </p:pic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44303753-9DDD-D4DC-E43F-8E082308C58F}"/>
              </a:ext>
            </a:extLst>
          </p:cNvPr>
          <p:cNvCxnSpPr>
            <a:cxnSpLocks/>
          </p:cNvCxnSpPr>
          <p:nvPr/>
        </p:nvCxnSpPr>
        <p:spPr>
          <a:xfrm flipH="1">
            <a:off x="1758141" y="3184951"/>
            <a:ext cx="1404159" cy="86542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249A01E-DDAC-CDA9-9AFF-5E531C8A2963}"/>
              </a:ext>
            </a:extLst>
          </p:cNvPr>
          <p:cNvGrpSpPr/>
          <p:nvPr/>
        </p:nvGrpSpPr>
        <p:grpSpPr>
          <a:xfrm>
            <a:off x="7061940" y="1139143"/>
            <a:ext cx="5092555" cy="3218201"/>
            <a:chOff x="6603377" y="3523592"/>
            <a:chExt cx="5092555" cy="3218201"/>
          </a:xfrm>
        </p:grpSpPr>
        <p:grpSp>
          <p:nvGrpSpPr>
            <p:cNvPr id="37" name="Group 66">
              <a:extLst>
                <a:ext uri="{FF2B5EF4-FFF2-40B4-BE49-F238E27FC236}">
                  <a16:creationId xmlns:a16="http://schemas.microsoft.com/office/drawing/2014/main" id="{7B085E4A-8EC4-BC7F-4E06-0A39025CAF5E}"/>
                </a:ext>
              </a:extLst>
            </p:cNvPr>
            <p:cNvGrpSpPr/>
            <p:nvPr/>
          </p:nvGrpSpPr>
          <p:grpSpPr>
            <a:xfrm>
              <a:off x="6603377" y="3523592"/>
              <a:ext cx="5092555" cy="3218201"/>
              <a:chOff x="-96906" y="2096820"/>
              <a:chExt cx="5289044" cy="3219772"/>
            </a:xfrm>
          </p:grpSpPr>
          <p:grpSp>
            <p:nvGrpSpPr>
              <p:cNvPr id="38" name="Group 17">
                <a:extLst>
                  <a:ext uri="{FF2B5EF4-FFF2-40B4-BE49-F238E27FC236}">
                    <a16:creationId xmlns:a16="http://schemas.microsoft.com/office/drawing/2014/main" id="{E745608A-7831-0D48-EE9F-04F5A83AB75C}"/>
                  </a:ext>
                </a:extLst>
              </p:cNvPr>
              <p:cNvGrpSpPr/>
              <p:nvPr/>
            </p:nvGrpSpPr>
            <p:grpSpPr>
              <a:xfrm>
                <a:off x="-96906" y="2096820"/>
                <a:ext cx="5289044" cy="3219772"/>
                <a:chOff x="-96906" y="1941737"/>
                <a:chExt cx="5289044" cy="3219772"/>
              </a:xfrm>
            </p:grpSpPr>
            <p:pic>
              <p:nvPicPr>
                <p:cNvPr id="40" name="Picture 9" descr="A graph of a graph showing different types of dat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178C6B5-4BAA-61A6-91A4-2688DB3A7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96906" y="2164557"/>
                  <a:ext cx="4364929" cy="299695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12">
                      <a:extLst>
                        <a:ext uri="{FF2B5EF4-FFF2-40B4-BE49-F238E27FC236}">
                          <a16:creationId xmlns:a16="http://schemas.microsoft.com/office/drawing/2014/main" id="{42308544-AC5E-7870-4525-7DF3E50F30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883" y="1941737"/>
                      <a:ext cx="4898255" cy="2997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Cross section data used in TI 2020 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𝐻𝑉𝑃</m:t>
                              </m:r>
                            </m:sup>
                          </m:sSubSup>
                        </m:oMath>
                      </a14:m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prediction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12">
                      <a:extLst>
                        <a:ext uri="{FF2B5EF4-FFF2-40B4-BE49-F238E27FC236}">
                          <a16:creationId xmlns:a16="http://schemas.microsoft.com/office/drawing/2014/main" id="{42308544-AC5E-7870-4525-7DF3E50F302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883" y="1941737"/>
                      <a:ext cx="4898255" cy="29971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29" b="-102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16">
                  <a:extLst>
                    <a:ext uri="{FF2B5EF4-FFF2-40B4-BE49-F238E27FC236}">
                      <a16:creationId xmlns:a16="http://schemas.microsoft.com/office/drawing/2014/main" id="{9640141B-9DCA-1F95-2BE2-76992367B355}"/>
                    </a:ext>
                  </a:extLst>
                </p:cNvPr>
                <p:cNvSpPr/>
                <p:nvPr/>
              </p:nvSpPr>
              <p:spPr>
                <a:xfrm>
                  <a:off x="822960" y="3393440"/>
                  <a:ext cx="828040" cy="243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9" name="TextBox 60">
                <a:extLst>
                  <a:ext uri="{FF2B5EF4-FFF2-40B4-BE49-F238E27FC236}">
                    <a16:creationId xmlns:a16="http://schemas.microsoft.com/office/drawing/2014/main" id="{3D6F690E-5B8E-6CC7-8EC0-67BD97D64C3A}"/>
                  </a:ext>
                </a:extLst>
              </p:cNvPr>
              <p:cNvSpPr txBox="1"/>
              <p:nvPr/>
            </p:nvSpPr>
            <p:spPr>
              <a:xfrm rot="16200000">
                <a:off x="2833676" y="3485934"/>
                <a:ext cx="2912124" cy="287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</a:rPr>
                  <a:t>Davier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 et. al, Eur. Phys. J. C. 80 (2020)</a:t>
                </a:r>
              </a:p>
            </p:txBody>
          </p:sp>
        </p:grpSp>
        <p:pic>
          <p:nvPicPr>
            <p:cNvPr id="10" name="Content Placeholder 24">
              <a:extLst>
                <a:ext uri="{FF2B5EF4-FFF2-40B4-BE49-F238E27FC236}">
                  <a16:creationId xmlns:a16="http://schemas.microsoft.com/office/drawing/2014/main" id="{238F284B-041B-1B1A-A30C-FB5E80B86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254" t="6456"/>
            <a:stretch/>
          </p:blipFill>
          <p:spPr>
            <a:xfrm>
              <a:off x="7265447" y="5050799"/>
              <a:ext cx="1198236" cy="1116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47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35FCB-BFFC-399E-4B3E-89EB009B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Lattice</a:t>
            </a:r>
            <a:r>
              <a:rPr lang="de-DE" dirty="0"/>
              <a:t> QCD Approach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857F71-2B12-C650-50AA-FDAD5BB0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760"/>
            <a:ext cx="10515600" cy="4845203"/>
          </a:xfrm>
        </p:spPr>
        <p:txBody>
          <a:bodyPr>
            <a:normAutofit/>
          </a:bodyPr>
          <a:lstStyle/>
          <a:p>
            <a:r>
              <a:rPr lang="de-DE" sz="1800" dirty="0"/>
              <a:t>First </a:t>
            </a:r>
            <a:r>
              <a:rPr lang="de-DE" sz="1800" dirty="0" err="1"/>
              <a:t>principle</a:t>
            </a:r>
            <a:r>
              <a:rPr lang="de-DE" sz="1800" dirty="0"/>
              <a:t> </a:t>
            </a:r>
            <a:r>
              <a:rPr lang="de-DE" sz="1800" dirty="0" err="1"/>
              <a:t>calculation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predict</a:t>
            </a:r>
            <a:r>
              <a:rPr lang="de-DE" sz="1800" dirty="0"/>
              <a:t> a</a:t>
            </a:r>
            <a:r>
              <a:rPr lang="de-DE" sz="1800" baseline="-25000" dirty="0"/>
              <a:t>µ</a:t>
            </a:r>
          </a:p>
          <a:p>
            <a:r>
              <a:rPr lang="en-US" sz="1800" dirty="0"/>
              <a:t>Numerical integration on finite space-time lattice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de-DE" sz="1800" dirty="0" err="1"/>
              <a:t>very</a:t>
            </a:r>
            <a:r>
              <a:rPr lang="de-DE" sz="1800" dirty="0"/>
              <a:t> </a:t>
            </a:r>
            <a:r>
              <a:rPr lang="de-DE" sz="1800" dirty="0" err="1"/>
              <a:t>computing</a:t>
            </a:r>
            <a:r>
              <a:rPr lang="de-DE" sz="1800" dirty="0"/>
              <a:t> intensive</a:t>
            </a:r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DDF2E3-5BDA-A527-D2DC-8A4D8CF3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CC27249A-CE84-FC22-C1F8-71D323DC7A98}"/>
              </a:ext>
            </a:extLst>
          </p:cNvPr>
          <p:cNvGrpSpPr/>
          <p:nvPr/>
        </p:nvGrpSpPr>
        <p:grpSpPr>
          <a:xfrm>
            <a:off x="9031988" y="251753"/>
            <a:ext cx="3041480" cy="2121911"/>
            <a:chOff x="6429233" y="754798"/>
            <a:chExt cx="2492517" cy="1738923"/>
          </a:xfrm>
        </p:grpSpPr>
        <p:pic>
          <p:nvPicPr>
            <p:cNvPr id="9" name="Picture 15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A52D517E-70F1-63EE-38D6-DF9DEC1D7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6913"/>
            <a:stretch/>
          </p:blipFill>
          <p:spPr>
            <a:xfrm>
              <a:off x="6429233" y="754798"/>
              <a:ext cx="658822" cy="1738923"/>
            </a:xfrm>
            <a:prstGeom prst="rect">
              <a:avLst/>
            </a:prstGeom>
          </p:spPr>
        </p:pic>
        <p:pic>
          <p:nvPicPr>
            <p:cNvPr id="10" name="Picture 16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6B35E614-32B8-D70B-1D86-B990BE1B2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742"/>
            <a:stretch/>
          </p:blipFill>
          <p:spPr>
            <a:xfrm>
              <a:off x="7088055" y="754798"/>
              <a:ext cx="1833695" cy="1738923"/>
            </a:xfrm>
            <a:prstGeom prst="rect">
              <a:avLst/>
            </a:prstGeom>
          </p:spPr>
        </p:pic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D8B6AA1A-2EE7-C57B-873C-37D9466CA587}"/>
              </a:ext>
            </a:extLst>
          </p:cNvPr>
          <p:cNvSpPr txBox="1"/>
          <p:nvPr/>
        </p:nvSpPr>
        <p:spPr>
          <a:xfrm>
            <a:off x="5864174" y="4872176"/>
            <a:ext cx="301982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results not included in TI white paper due to low precision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BB0B5FB7-A540-DB11-3751-E095BD8C9475}"/>
              </a:ext>
            </a:extLst>
          </p:cNvPr>
          <p:cNvSpPr txBox="1"/>
          <p:nvPr/>
        </p:nvSpPr>
        <p:spPr>
          <a:xfrm>
            <a:off x="5864174" y="3754361"/>
            <a:ext cx="323429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prediction with &lt;1% uncertainty by BMW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601FD894-E770-F3C6-543F-475B51F6966C}"/>
              </a:ext>
            </a:extLst>
          </p:cNvPr>
          <p:cNvSpPr txBox="1"/>
          <p:nvPr/>
        </p:nvSpPr>
        <p:spPr>
          <a:xfrm>
            <a:off x="5862406" y="2942209"/>
            <a:ext cx="5758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Preliminary: Consistency between different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2EA7BE2-D618-5B64-016D-1949A8B42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6" y="2121938"/>
            <a:ext cx="4750009" cy="471780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0433A4A1-0C64-DE26-5871-784C789E5104}"/>
              </a:ext>
            </a:extLst>
          </p:cNvPr>
          <p:cNvSpPr/>
          <p:nvPr/>
        </p:nvSpPr>
        <p:spPr>
          <a:xfrm>
            <a:off x="254000" y="1892300"/>
            <a:ext cx="4572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C1B69392-443B-D261-A320-65432098C778}"/>
              </a:ext>
            </a:extLst>
          </p:cNvPr>
          <p:cNvSpPr/>
          <p:nvPr/>
        </p:nvSpPr>
        <p:spPr>
          <a:xfrm>
            <a:off x="5247350" y="4292051"/>
            <a:ext cx="489824" cy="2114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3B7AD91-84B2-D2B4-FB43-E335AC903BC8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284128" y="4071245"/>
            <a:ext cx="580046" cy="16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A4888C4B-1AAA-09F3-1566-6B0BF200288F}"/>
              </a:ext>
            </a:extLst>
          </p:cNvPr>
          <p:cNvSpPr/>
          <p:nvPr/>
        </p:nvSpPr>
        <p:spPr>
          <a:xfrm>
            <a:off x="5247350" y="2705100"/>
            <a:ext cx="489824" cy="933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9F2D159-2AD8-8502-8858-2A4B70AABD8A}"/>
              </a:ext>
            </a:extLst>
          </p:cNvPr>
          <p:cNvSpPr txBox="1"/>
          <p:nvPr/>
        </p:nvSpPr>
        <p:spPr>
          <a:xfrm rot="16200000">
            <a:off x="-2881872" y="365324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imbusSanL-Regu"/>
              </a:rPr>
              <a:t>M. </a:t>
            </a:r>
            <a:r>
              <a:rPr lang="en-US" sz="1200" b="0" i="0" u="none" strike="noStrike" baseline="0" dirty="0" err="1">
                <a:solidFill>
                  <a:schemeClr val="bg1">
                    <a:lumMod val="50000"/>
                  </a:schemeClr>
                </a:solidFill>
                <a:latin typeface="NimbusSanL-Regu"/>
              </a:rPr>
              <a:t>Hoferichter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imbusSanL-Regu"/>
              </a:rPr>
              <a:t>, Workshop of TI, Sep 2024 @KEK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5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2FF64-806C-657F-5A97-E7BD194B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Puzzle</a:t>
            </a:r>
          </a:p>
        </p:txBody>
      </p:sp>
      <p:pic>
        <p:nvPicPr>
          <p:cNvPr id="8" name="Inhaltsplatzhalter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1DEB82B2-2DC8-F8D1-03A4-E7CE53E72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" y="1459558"/>
            <a:ext cx="7187882" cy="4878388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4F38AA-257C-5A0E-1310-BC0909FC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E412E58-8CEC-A24A-42AB-019E7A71508A}"/>
              </a:ext>
            </a:extLst>
          </p:cNvPr>
          <p:cNvSpPr/>
          <p:nvPr/>
        </p:nvSpPr>
        <p:spPr>
          <a:xfrm>
            <a:off x="989623" y="1555392"/>
            <a:ext cx="1371600" cy="4260413"/>
          </a:xfrm>
          <a:prstGeom prst="rect">
            <a:avLst/>
          </a:prstGeom>
          <a:solidFill>
            <a:srgbClr val="1B74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74F6E2-EC27-307E-7F3A-095E4AC4822D}"/>
              </a:ext>
            </a:extLst>
          </p:cNvPr>
          <p:cNvSpPr/>
          <p:nvPr/>
        </p:nvSpPr>
        <p:spPr>
          <a:xfrm>
            <a:off x="4573588" y="2908300"/>
            <a:ext cx="847725" cy="16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9DD9CC2-B832-40A3-4662-6A5FA7A4296E}"/>
              </a:ext>
            </a:extLst>
          </p:cNvPr>
          <p:cNvSpPr/>
          <p:nvPr/>
        </p:nvSpPr>
        <p:spPr>
          <a:xfrm>
            <a:off x="5273676" y="1555391"/>
            <a:ext cx="719504" cy="4259144"/>
          </a:xfrm>
          <a:prstGeom prst="rect">
            <a:avLst/>
          </a:prstGeom>
          <a:solidFill>
            <a:srgbClr val="2CA02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47BD4B-7C3D-CC50-55A7-E4D45BBC49A1}"/>
              </a:ext>
            </a:extLst>
          </p:cNvPr>
          <p:cNvSpPr txBox="1"/>
          <p:nvPr/>
        </p:nvSpPr>
        <p:spPr>
          <a:xfrm>
            <a:off x="4609609" y="2839243"/>
            <a:ext cx="102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BMW ‘24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1C94869-BCB5-BCD3-036D-F29E61DF79F9}"/>
              </a:ext>
            </a:extLst>
          </p:cNvPr>
          <p:cNvSpPr/>
          <p:nvPr/>
        </p:nvSpPr>
        <p:spPr>
          <a:xfrm>
            <a:off x="4384909" y="1556661"/>
            <a:ext cx="1220147" cy="4259144"/>
          </a:xfrm>
          <a:prstGeom prst="rect">
            <a:avLst/>
          </a:prstGeom>
          <a:solidFill>
            <a:srgbClr val="D7262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6E2D1-40B0-BCA4-8248-BF7339240450}"/>
              </a:ext>
            </a:extLst>
          </p:cNvPr>
          <p:cNvSpPr txBox="1"/>
          <p:nvPr/>
        </p:nvSpPr>
        <p:spPr>
          <a:xfrm>
            <a:off x="7605190" y="1567091"/>
            <a:ext cx="4457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Muon g-2 Puzzle</a:t>
            </a:r>
          </a:p>
          <a:p>
            <a:r>
              <a:rPr lang="en-US" dirty="0"/>
              <a:t>tension between theory (white paper) and experiment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/>
              <a:t>New muon g-2 Puzzle</a:t>
            </a:r>
          </a:p>
          <a:p>
            <a:r>
              <a:rPr lang="en-US" dirty="0"/>
              <a:t>Inconsistency between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lattice and data-driven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experiments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>
                <a:sym typeface="Wingdings" panose="05000000000000000000" pitchFamily="2" charset="2"/>
              </a:rPr>
              <a:t>Experiment</a:t>
            </a:r>
          </a:p>
          <a:p>
            <a:r>
              <a:rPr lang="en-US" dirty="0">
                <a:sym typeface="Wingdings" panose="05000000000000000000" pitchFamily="2" charset="2"/>
              </a:rPr>
              <a:t> improve statistics &amp; systematics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of measurement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A12D6A-A8C5-1F56-0786-31502EC30E3B}"/>
              </a:ext>
            </a:extLst>
          </p:cNvPr>
          <p:cNvSpPr txBox="1"/>
          <p:nvPr/>
        </p:nvSpPr>
        <p:spPr>
          <a:xfrm>
            <a:off x="4201611" y="127775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imbusSanL-Regu"/>
              </a:rPr>
              <a:t>M. </a:t>
            </a:r>
            <a:r>
              <a:rPr lang="en-US" sz="1200" b="0" i="0" u="none" strike="noStrike" baseline="0" dirty="0" err="1">
                <a:solidFill>
                  <a:schemeClr val="bg1">
                    <a:lumMod val="50000"/>
                  </a:schemeClr>
                </a:solidFill>
                <a:latin typeface="NimbusSanL-Regu"/>
              </a:rPr>
              <a:t>Hoferichter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imbusSanL-Regu"/>
              </a:rPr>
              <a:t>, Workshop of TI, Sep 2024 @KEK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9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6832A-131A-D1F7-DCF1-A2ADE1F2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267FC-3234-1BE0-E2BB-9B12E1FE1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Muon g-2 a good test of the SM?</a:t>
            </a:r>
          </a:p>
          <a:p>
            <a:endParaRPr lang="en-US" dirty="0"/>
          </a:p>
          <a:p>
            <a:r>
              <a:rPr lang="en-US" b="1" dirty="0"/>
              <a:t>How to measure the Muon g-2?</a:t>
            </a:r>
          </a:p>
          <a:p>
            <a:endParaRPr lang="en-US" dirty="0"/>
          </a:p>
          <a:p>
            <a:r>
              <a:rPr lang="en-US" dirty="0"/>
              <a:t>Improvements in Run-2/3 results</a:t>
            </a:r>
          </a:p>
          <a:p>
            <a:endParaRPr lang="en-US" dirty="0"/>
          </a:p>
          <a:p>
            <a:r>
              <a:rPr lang="en-US" dirty="0"/>
              <a:t>Outlook &amp; Conclusions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3CEB9-C2EA-6A5F-573E-C5A96E04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0943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CA91E-780B-4DF8-BA3A-3EF75C4B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in homogeneous magnetic field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AC74A6-DB45-4443-9DEC-E126A224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</a:t>
            </a:r>
          </a:p>
        </p:txBody>
      </p:sp>
      <p:pic>
        <p:nvPicPr>
          <p:cNvPr id="15" name="Picture 43" descr="A picture containing text, vector graphics, sport kite, colorful&#10;&#10;Description automatically generated">
            <a:extLst>
              <a:ext uri="{FF2B5EF4-FFF2-40B4-BE49-F238E27FC236}">
                <a16:creationId xmlns:a16="http://schemas.microsoft.com/office/drawing/2014/main" id="{4AE4FDB2-C144-4D6C-87CD-E2A2EC87EB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980" y="2128683"/>
            <a:ext cx="2660770" cy="2379567"/>
          </a:xfrm>
          <a:prstGeom prst="rect">
            <a:avLst/>
          </a:prstGeom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9CC930EE-633C-4893-97B6-D5C092CD2300}"/>
              </a:ext>
            </a:extLst>
          </p:cNvPr>
          <p:cNvSpPr txBox="1"/>
          <p:nvPr/>
        </p:nvSpPr>
        <p:spPr>
          <a:xfrm>
            <a:off x="5741576" y="319445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 &gt; 2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BE3A6E24-7CE6-4D62-B9E5-A85AC0C15D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6" y="4773334"/>
            <a:ext cx="6554931" cy="1247552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6E6BF4FA-CB8E-4214-B351-AC3B6EBD7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76207" y="316162"/>
            <a:ext cx="1720233" cy="1758079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7591EFC-F3C1-4030-9C10-B2C3806DF66D}"/>
              </a:ext>
            </a:extLst>
          </p:cNvPr>
          <p:cNvSpPr txBox="1"/>
          <p:nvPr/>
        </p:nvSpPr>
        <p:spPr>
          <a:xfrm>
            <a:off x="9169918" y="1638458"/>
            <a:ext cx="204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sz="1800" b="1" dirty="0">
                <a:solidFill>
                  <a:srgbClr val="C00000"/>
                </a:solidFill>
              </a:rPr>
              <a:t>pin Precession</a:t>
            </a:r>
            <a:endParaRPr lang="en-US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4EF3410-C679-4054-84C0-11FA113430E0}"/>
              </a:ext>
            </a:extLst>
          </p:cNvPr>
          <p:cNvSpPr txBox="1"/>
          <p:nvPr/>
        </p:nvSpPr>
        <p:spPr>
          <a:xfrm>
            <a:off x="1285061" y="1591330"/>
            <a:ext cx="2612333" cy="46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sz="1800" b="1" dirty="0">
                <a:solidFill>
                  <a:srgbClr val="C00000"/>
                </a:solidFill>
              </a:rPr>
              <a:t>yclotron Motion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94FC399-3D03-4944-9DD5-CDADE294D5FC}"/>
              </a:ext>
            </a:extLst>
          </p:cNvPr>
          <p:cNvSpPr txBox="1"/>
          <p:nvPr/>
        </p:nvSpPr>
        <p:spPr>
          <a:xfrm>
            <a:off x="2065716" y="6063111"/>
            <a:ext cx="3303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/>
              <a:t>anomalous spin-precession frequency</a:t>
            </a:r>
            <a:endParaRPr lang="en-US" dirty="0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8D9C99C7-B51C-4F7A-8022-0101FC97D49F}"/>
              </a:ext>
            </a:extLst>
          </p:cNvPr>
          <p:cNvSpPr txBox="1"/>
          <p:nvPr/>
        </p:nvSpPr>
        <p:spPr>
          <a:xfrm>
            <a:off x="6297496" y="6063111"/>
            <a:ext cx="3449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sz="1800" b="0" i="0" u="none" strike="noStrike" baseline="0" dirty="0"/>
              <a:t>nomalous magnetic </a:t>
            </a:r>
            <a:br>
              <a:rPr lang="en-US" sz="1800" b="0" i="0" u="none" strike="noStrike" baseline="0" dirty="0"/>
            </a:br>
            <a:r>
              <a:rPr lang="en-US" sz="1800" b="0" i="0" u="none" strike="noStrike" baseline="0" dirty="0"/>
              <a:t>moment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B07C8E-98AD-458B-A241-BAA965121722}"/>
              </a:ext>
            </a:extLst>
          </p:cNvPr>
          <p:cNvSpPr txBox="1"/>
          <p:nvPr/>
        </p:nvSpPr>
        <p:spPr>
          <a:xfrm>
            <a:off x="563644" y="2312956"/>
            <a:ext cx="405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centrifugal force = Lorentz force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69A12A5-449B-4AAC-9A0F-B7C25F2D00E2}"/>
              </a:ext>
            </a:extLst>
          </p:cNvPr>
          <p:cNvSpPr txBox="1"/>
          <p:nvPr/>
        </p:nvSpPr>
        <p:spPr>
          <a:xfrm>
            <a:off x="8136835" y="2373458"/>
            <a:ext cx="405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magnetic moment and field couple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E4FC53B-7F3B-4C25-8334-0CE46B0310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49" y="3108458"/>
            <a:ext cx="1337497" cy="4595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3C69C2C-06C9-41DE-BB08-409751BFB6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73" y="3108458"/>
            <a:ext cx="2964441" cy="459550"/>
          </a:xfrm>
          <a:prstGeom prst="rect">
            <a:avLst/>
          </a:prstGeom>
        </p:spPr>
      </p:pic>
      <p:pic>
        <p:nvPicPr>
          <p:cNvPr id="4" name="Picture 7" descr="A diagram of a spinning wheel&#10;&#10;Description automatically generated">
            <a:extLst>
              <a:ext uri="{FF2B5EF4-FFF2-40B4-BE49-F238E27FC236}">
                <a16:creationId xmlns:a16="http://schemas.microsoft.com/office/drawing/2014/main" id="{9DDEE4E0-F4EF-8DD5-D4BD-C45D953CA5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848" t="3491" r="12053" b="6494"/>
          <a:stretch/>
        </p:blipFill>
        <p:spPr>
          <a:xfrm>
            <a:off x="4418833" y="1406265"/>
            <a:ext cx="3399234" cy="340163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07B4AA4-F3CB-3C51-ED48-1A17DAD7EDA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950" t="3661" r="11951" b="6495"/>
          <a:stretch/>
        </p:blipFill>
        <p:spPr>
          <a:xfrm>
            <a:off x="4415621" y="1406265"/>
            <a:ext cx="3405659" cy="34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5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48B1F-2D35-4D7A-91C8-9F38308D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38BABE-AE3D-4B0D-8092-DC30AE42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365" y="1825625"/>
            <a:ext cx="5722777" cy="4351338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1.45 T vertical magnetic field </a:t>
            </a:r>
            <a:endParaRPr lang="en-US" sz="16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+mn-lt"/>
              </a:rPr>
              <a:t> 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C17E03-8065-45FD-9A11-6714465F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7AD0F3-F01C-459C-9227-0A4C9BF9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67CDF30-C82A-4E3C-AFBB-5742CEB4FF3B}"/>
              </a:ext>
            </a:extLst>
          </p:cNvPr>
          <p:cNvSpPr/>
          <p:nvPr/>
        </p:nvSpPr>
        <p:spPr>
          <a:xfrm>
            <a:off x="1399593" y="2780523"/>
            <a:ext cx="3760238" cy="2444622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0EBDBCB-B9E7-4096-9214-24816F95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460" y="3249452"/>
            <a:ext cx="2990340" cy="26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9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FEAE1-4B1B-B4D7-5FF0-F9A69595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4E2E9-116C-2F46-8EFB-795EE1CF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ADA86C2-C01B-4BCB-1BE1-52FF53DB24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+mn-lt"/>
                  </a:rPr>
                  <a:t>1.45 T vertical magnetic field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600" dirty="0"/>
                  <a:t>highly polarized µ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 provided by FNAL muon campus at 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𝑚𝑎𝑔𝑖𝑐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=3.094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</a:p>
              <a:p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ADA86C2-C01B-4BCB-1BE1-52FF53DB2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  <a:blipFill>
                <a:blip r:embed="rId2"/>
                <a:stretch>
                  <a:fillRect l="-426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956883-8D14-4CF3-3961-424F4897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6CA0C4-445A-5354-151D-D76655BA2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C64FF11-5CAF-008B-ED2D-4FBD3CF081BD}"/>
              </a:ext>
            </a:extLst>
          </p:cNvPr>
          <p:cNvCxnSpPr/>
          <p:nvPr/>
        </p:nvCxnSpPr>
        <p:spPr>
          <a:xfrm>
            <a:off x="2659224" y="2052736"/>
            <a:ext cx="821094" cy="522514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68E4609C-0B2C-72B6-500E-55E7C6D0B716}"/>
              </a:ext>
            </a:extLst>
          </p:cNvPr>
          <p:cNvSpPr txBox="1"/>
          <p:nvPr/>
        </p:nvSpPr>
        <p:spPr>
          <a:xfrm>
            <a:off x="3055202" y="1944660"/>
            <a:ext cx="46679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15" b="1" i="1" dirty="0">
                <a:solidFill>
                  <a:schemeClr val="accent4"/>
                </a:solidFill>
              </a:rPr>
              <a:t>µ</a:t>
            </a:r>
            <a:r>
              <a:rPr lang="en-US" sz="2215" b="1" i="1" baseline="30000" dirty="0">
                <a:solidFill>
                  <a:schemeClr val="accent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3178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BC91C-518F-C589-52C3-1046534E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A467B-4357-C4D9-CA8E-AA546B99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502BB60-E75E-2F7B-E64D-47B9F06F54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+mn-lt"/>
                  </a:rPr>
                  <a:t>1.45 T vertical magnetic field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600" dirty="0"/>
                  <a:t>highly polarized µ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 provided by FNAL muon campus at 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𝑚𝑎𝑔𝑖𝑐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=3.094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Superconducting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inflector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magnet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in back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of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iron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yoke</a:t>
                </a:r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</a:p>
              <a:p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502BB60-E75E-2F7B-E64D-47B9F06F5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  <a:blipFill>
                <a:blip r:embed="rId2"/>
                <a:stretch>
                  <a:fillRect l="-426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95A4E5-6167-26D8-BBBD-385A7212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DB019B-2EAB-B1BD-027A-B1674606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4197FAA-5E62-7EA8-880A-92A102E5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854" y="3701516"/>
            <a:ext cx="4652837" cy="31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7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DCD9F-DEB7-C3C3-1E80-D280F693F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C4BE2-181D-7C41-BFBC-E54AA774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98C41E8-0896-6AD8-AB46-1DA4201DB3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+mn-lt"/>
                  </a:rPr>
                  <a:t>1.45 T vertical magnetic field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600" dirty="0"/>
                  <a:t>highly polarized µ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 provided by FNAL muon campus at 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𝑚𝑎𝑔𝑖𝑐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=3.094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Superconducting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inflector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magnet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in back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of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iron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yoke</a:t>
                </a:r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Three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kicker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plates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c</a:t>
                </a:r>
                <a:r>
                  <a:rPr lang="en-US" sz="1600" dirty="0"/>
                  <a:t>hange field locally by 2% </a:t>
                </a:r>
                <a:br>
                  <a:rPr lang="en-US" sz="1600" dirty="0"/>
                </a:br>
                <a:r>
                  <a:rPr lang="en-US" sz="1600" dirty="0"/>
                  <a:t>within first cycle (~150ns)</a:t>
                </a:r>
                <a:endParaRPr lang="en-US" sz="1600" dirty="0">
                  <a:cs typeface="Arial Narrow" panose="020B0604020202020204" pitchFamily="34" charset="0"/>
                </a:endParaRPr>
              </a:p>
              <a:p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</a:p>
              <a:p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98C41E8-0896-6AD8-AB46-1DA4201DB3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  <a:blipFill>
                <a:blip r:embed="rId2"/>
                <a:stretch>
                  <a:fillRect l="-426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FFB106-3B83-67DE-19A4-9D6A7546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3E587A-1D73-2DE8-76B8-44EEA8EF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sp>
        <p:nvSpPr>
          <p:cNvPr id="7" name="Bogen 6">
            <a:extLst>
              <a:ext uri="{FF2B5EF4-FFF2-40B4-BE49-F238E27FC236}">
                <a16:creationId xmlns:a16="http://schemas.microsoft.com/office/drawing/2014/main" id="{C4004E71-0CFD-A1F5-4E56-9E3690FB70FF}"/>
              </a:ext>
            </a:extLst>
          </p:cNvPr>
          <p:cNvSpPr/>
          <p:nvPr/>
        </p:nvSpPr>
        <p:spPr>
          <a:xfrm>
            <a:off x="1375874" y="2726109"/>
            <a:ext cx="3777240" cy="2512464"/>
          </a:xfrm>
          <a:prstGeom prst="arc">
            <a:avLst>
              <a:gd name="adj1" fmla="val 21372318"/>
              <a:gd name="adj2" fmla="val 242117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5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1794A-B540-BE85-2E06-66C433A6B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0FEB5-FA45-F433-70CF-4C8A748E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1EC19D5-0004-1394-D506-1DF34D2CC1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+mn-lt"/>
                  </a:rPr>
                  <a:t>1.45 T vertical magnetic field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600" dirty="0"/>
                  <a:t>highly polarized µ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 provided by FNAL muon campus at 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𝑚𝑎𝑔𝑖𝑐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=3.094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Superconducting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inflector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magnet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in back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of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iron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yoke</a:t>
                </a:r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Three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kicker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plates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c</a:t>
                </a:r>
                <a:r>
                  <a:rPr lang="en-US" sz="1600" dirty="0"/>
                  <a:t>hange field locally by 2% </a:t>
                </a:r>
                <a:br>
                  <a:rPr lang="en-US" sz="1600" dirty="0"/>
                </a:br>
                <a:r>
                  <a:rPr lang="en-US" sz="1600" dirty="0"/>
                  <a:t>within first cycle (~150ns)</a:t>
                </a:r>
                <a:endParaRPr lang="en-US" sz="1600" dirty="0">
                  <a:cs typeface="Arial Narrow" panose="020B0604020202020204" pitchFamily="34" charset="0"/>
                </a:endParaRPr>
              </a:p>
              <a:p>
                <a:endParaRPr lang="de-DE" sz="1600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Four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electro-static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quadrupoles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covering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43%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of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ring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to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sz="1600" dirty="0" err="1">
                    <a:latin typeface="+mn-lt"/>
                    <a:ea typeface="Cambria Math" panose="02040503050406030204" pitchFamily="18" charset="0"/>
                  </a:rPr>
                  <a:t>focus</a:t>
                </a:r>
                <a:r>
                  <a:rPr lang="de-DE" sz="1600" dirty="0">
                    <a:latin typeface="+mn-lt"/>
                    <a:ea typeface="Cambria Math" panose="02040503050406030204" pitchFamily="18" charset="0"/>
                  </a:rPr>
                  <a:t> beam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n-lt"/>
                  </a:rPr>
                  <a:t> </a:t>
                </a:r>
              </a:p>
              <a:p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1EC19D5-0004-1394-D506-1DF34D2CC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6365" y="1825625"/>
                <a:ext cx="5722777" cy="4351338"/>
              </a:xfrm>
              <a:blipFill>
                <a:blip r:embed="rId2"/>
                <a:stretch>
                  <a:fillRect l="-426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8081-113C-0778-A9A3-4654674F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3457A0-6BF9-D7DA-5696-53226822B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sp>
        <p:nvSpPr>
          <p:cNvPr id="7" name="Bogen 6">
            <a:extLst>
              <a:ext uri="{FF2B5EF4-FFF2-40B4-BE49-F238E27FC236}">
                <a16:creationId xmlns:a16="http://schemas.microsoft.com/office/drawing/2014/main" id="{AE9E60FA-544E-4C37-E401-43F89F2D967C}"/>
              </a:ext>
            </a:extLst>
          </p:cNvPr>
          <p:cNvSpPr/>
          <p:nvPr/>
        </p:nvSpPr>
        <p:spPr>
          <a:xfrm>
            <a:off x="1375874" y="2726109"/>
            <a:ext cx="3777240" cy="2512464"/>
          </a:xfrm>
          <a:prstGeom prst="arc">
            <a:avLst>
              <a:gd name="adj1" fmla="val 9160820"/>
              <a:gd name="adj2" fmla="val 11042136"/>
            </a:avLst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ogen 3">
            <a:extLst>
              <a:ext uri="{FF2B5EF4-FFF2-40B4-BE49-F238E27FC236}">
                <a16:creationId xmlns:a16="http://schemas.microsoft.com/office/drawing/2014/main" id="{50420E80-F828-BFA9-91DC-CBE77D6C795F}"/>
              </a:ext>
            </a:extLst>
          </p:cNvPr>
          <p:cNvSpPr/>
          <p:nvPr/>
        </p:nvSpPr>
        <p:spPr>
          <a:xfrm>
            <a:off x="1375874" y="2726109"/>
            <a:ext cx="3777240" cy="2512464"/>
          </a:xfrm>
          <a:prstGeom prst="arc">
            <a:avLst>
              <a:gd name="adj1" fmla="val 2638026"/>
              <a:gd name="adj2" fmla="val 7072836"/>
            </a:avLst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20C2AC5E-B878-F1DA-C2EC-BB869BF07D72}"/>
              </a:ext>
            </a:extLst>
          </p:cNvPr>
          <p:cNvSpPr/>
          <p:nvPr/>
        </p:nvSpPr>
        <p:spPr>
          <a:xfrm>
            <a:off x="1375874" y="2726109"/>
            <a:ext cx="3777240" cy="2512464"/>
          </a:xfrm>
          <a:prstGeom prst="arc">
            <a:avLst>
              <a:gd name="adj1" fmla="val 19071121"/>
              <a:gd name="adj2" fmla="val 21280161"/>
            </a:avLst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ogen 8">
            <a:extLst>
              <a:ext uri="{FF2B5EF4-FFF2-40B4-BE49-F238E27FC236}">
                <a16:creationId xmlns:a16="http://schemas.microsoft.com/office/drawing/2014/main" id="{DC85A43D-8626-6392-FB19-FD6D180E28A5}"/>
              </a:ext>
            </a:extLst>
          </p:cNvPr>
          <p:cNvSpPr/>
          <p:nvPr/>
        </p:nvSpPr>
        <p:spPr>
          <a:xfrm>
            <a:off x="1375874" y="2726109"/>
            <a:ext cx="3777240" cy="2512464"/>
          </a:xfrm>
          <a:prstGeom prst="arc">
            <a:avLst>
              <a:gd name="adj1" fmla="val 12831246"/>
              <a:gd name="adj2" fmla="val 16135296"/>
            </a:avLst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8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6832A-131A-D1F7-DCF1-A2ADE1F2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267FC-3234-1BE0-E2BB-9B12E1FE1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Why is Muon g-2 a good test of the SM?</a:t>
            </a:r>
          </a:p>
          <a:p>
            <a:endParaRPr lang="en-US" dirty="0"/>
          </a:p>
          <a:p>
            <a:r>
              <a:rPr lang="en-US" dirty="0"/>
              <a:t>How to measure the Muon g-2?</a:t>
            </a:r>
          </a:p>
          <a:p>
            <a:endParaRPr lang="en-US" dirty="0"/>
          </a:p>
          <a:p>
            <a:r>
              <a:rPr lang="en-US" dirty="0"/>
              <a:t>Improvements in Run-2/3 results</a:t>
            </a:r>
          </a:p>
          <a:p>
            <a:endParaRPr lang="en-US" dirty="0"/>
          </a:p>
          <a:p>
            <a:r>
              <a:rPr lang="en-US" dirty="0"/>
              <a:t>Outlook &amp; Conclusions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3CEB9-C2EA-6A5F-573E-C5A96E04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2107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48B1F-2D35-4D7A-91C8-9F38308D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02280FA-2349-4810-B829-C49197F03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799" y="1411638"/>
            <a:ext cx="5870393" cy="2005298"/>
          </a:xfrm>
        </p:spPr>
        <p:txBody>
          <a:bodyPr>
            <a:normAutofit/>
          </a:bodyPr>
          <a:lstStyle/>
          <a:p>
            <a:r>
              <a:rPr lang="en-US" sz="1800" b="0" i="0" u="none" strike="noStrike" baseline="0" dirty="0">
                <a:latin typeface="+mn-lt"/>
              </a:rPr>
              <a:t>24 PbF2 crystals calorimeters</a:t>
            </a:r>
          </a:p>
          <a:p>
            <a:r>
              <a:rPr lang="en-US" sz="1800" b="0" i="0" u="none" strike="noStrike" baseline="0" dirty="0">
                <a:latin typeface="+mn-lt"/>
              </a:rPr>
              <a:t>Detect in spiraling </a:t>
            </a:r>
            <a:r>
              <a:rPr lang="en-US" sz="1800" dirty="0">
                <a:latin typeface="+mn-lt"/>
              </a:rPr>
              <a:t>positrons from muon decay</a:t>
            </a:r>
            <a:endParaRPr lang="en-US" sz="1800" b="0" i="0" u="none" strike="noStrike" baseline="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C17E03-8065-45FD-9A11-6714465F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7AD0F3-F01C-459C-9227-0A4C9BF9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0075"/>
            <a:ext cx="4967432" cy="390047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8C9469F-1546-41BB-8AE7-DEFF756CAB3F}"/>
              </a:ext>
            </a:extLst>
          </p:cNvPr>
          <p:cNvCxnSpPr/>
          <p:nvPr/>
        </p:nvCxnSpPr>
        <p:spPr>
          <a:xfrm>
            <a:off x="2659224" y="2052735"/>
            <a:ext cx="821094" cy="522514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B405D458-9B60-47FB-9DD1-9A7C373E26D3}"/>
              </a:ext>
            </a:extLst>
          </p:cNvPr>
          <p:cNvSpPr txBox="1"/>
          <p:nvPr/>
        </p:nvSpPr>
        <p:spPr>
          <a:xfrm>
            <a:off x="3055202" y="194466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4"/>
                </a:solidFill>
              </a:rPr>
              <a:t>µ</a:t>
            </a:r>
            <a:r>
              <a:rPr lang="en-US" b="1" i="1" baseline="30000" dirty="0">
                <a:solidFill>
                  <a:schemeClr val="accent4"/>
                </a:solidFill>
              </a:rPr>
              <a:t>+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5DEC15-A3BD-4CB7-857F-6EFED8689BD1}"/>
              </a:ext>
            </a:extLst>
          </p:cNvPr>
          <p:cNvSpPr/>
          <p:nvPr/>
        </p:nvSpPr>
        <p:spPr>
          <a:xfrm>
            <a:off x="2827176" y="2920482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B8CF10B-C9EA-4688-B636-2724387B4A7A}"/>
              </a:ext>
            </a:extLst>
          </p:cNvPr>
          <p:cNvSpPr/>
          <p:nvPr/>
        </p:nvSpPr>
        <p:spPr>
          <a:xfrm>
            <a:off x="3115078" y="2899795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DE29731-770D-4306-8487-15FD758A4175}"/>
              </a:ext>
            </a:extLst>
          </p:cNvPr>
          <p:cNvSpPr/>
          <p:nvPr/>
        </p:nvSpPr>
        <p:spPr>
          <a:xfrm>
            <a:off x="3424375" y="2912127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B280CBE-6447-4138-80F1-B37241D4FC46}"/>
              </a:ext>
            </a:extLst>
          </p:cNvPr>
          <p:cNvSpPr/>
          <p:nvPr/>
        </p:nvSpPr>
        <p:spPr>
          <a:xfrm>
            <a:off x="3691090" y="2965290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3FA8F79-F60E-4F5A-A85B-F5C0A189B752}"/>
              </a:ext>
            </a:extLst>
          </p:cNvPr>
          <p:cNvSpPr/>
          <p:nvPr/>
        </p:nvSpPr>
        <p:spPr>
          <a:xfrm>
            <a:off x="3978992" y="3046700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45FF64C-18ED-475E-8028-D7ADBC5095C7}"/>
              </a:ext>
            </a:extLst>
          </p:cNvPr>
          <p:cNvSpPr/>
          <p:nvPr/>
        </p:nvSpPr>
        <p:spPr>
          <a:xfrm>
            <a:off x="4207018" y="3184838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DE61DE8-C77F-4C3E-93A6-7C21D757D4E4}"/>
              </a:ext>
            </a:extLst>
          </p:cNvPr>
          <p:cNvSpPr/>
          <p:nvPr/>
        </p:nvSpPr>
        <p:spPr>
          <a:xfrm>
            <a:off x="4430993" y="3322976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C2BF837-6D3B-4454-AD01-344A5DCE4310}"/>
              </a:ext>
            </a:extLst>
          </p:cNvPr>
          <p:cNvSpPr/>
          <p:nvPr/>
        </p:nvSpPr>
        <p:spPr>
          <a:xfrm>
            <a:off x="2545211" y="2966460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D1195FB-2C99-43DB-AA72-9B676742C6BD}"/>
              </a:ext>
            </a:extLst>
          </p:cNvPr>
          <p:cNvSpPr/>
          <p:nvPr/>
        </p:nvSpPr>
        <p:spPr>
          <a:xfrm>
            <a:off x="2254237" y="3075223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8EB609F-64EC-4893-8F91-C005FC1D8457}"/>
              </a:ext>
            </a:extLst>
          </p:cNvPr>
          <p:cNvSpPr/>
          <p:nvPr/>
        </p:nvSpPr>
        <p:spPr>
          <a:xfrm>
            <a:off x="1996273" y="3254610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C3095D0-AD60-4CA6-B05E-2550C5628CD0}"/>
              </a:ext>
            </a:extLst>
          </p:cNvPr>
          <p:cNvSpPr/>
          <p:nvPr/>
        </p:nvSpPr>
        <p:spPr>
          <a:xfrm>
            <a:off x="1785346" y="3443261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6AED5A2-2732-45B4-82F4-C4F9EBDA18FB}"/>
              </a:ext>
            </a:extLst>
          </p:cNvPr>
          <p:cNvSpPr/>
          <p:nvPr/>
        </p:nvSpPr>
        <p:spPr>
          <a:xfrm>
            <a:off x="1728417" y="3736162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C0315C0-92B1-49DA-BB7A-4FB8BDADEA94}"/>
              </a:ext>
            </a:extLst>
          </p:cNvPr>
          <p:cNvSpPr/>
          <p:nvPr/>
        </p:nvSpPr>
        <p:spPr>
          <a:xfrm>
            <a:off x="2013372" y="4458039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AF316FD-2278-4FE7-9F9D-55FB36DC8B65}"/>
              </a:ext>
            </a:extLst>
          </p:cNvPr>
          <p:cNvSpPr/>
          <p:nvPr/>
        </p:nvSpPr>
        <p:spPr>
          <a:xfrm>
            <a:off x="2368250" y="4658795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5E72BF2-D2CE-4197-8616-7B98E369221F}"/>
              </a:ext>
            </a:extLst>
          </p:cNvPr>
          <p:cNvSpPr/>
          <p:nvPr/>
        </p:nvSpPr>
        <p:spPr>
          <a:xfrm>
            <a:off x="2827176" y="4779080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95E5833-6503-40B8-9103-B10CBB34009E}"/>
              </a:ext>
            </a:extLst>
          </p:cNvPr>
          <p:cNvSpPr/>
          <p:nvPr/>
        </p:nvSpPr>
        <p:spPr>
          <a:xfrm>
            <a:off x="3252292" y="4817229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66D24F5-B312-4B24-A2C5-7A62CC8F5081}"/>
              </a:ext>
            </a:extLst>
          </p:cNvPr>
          <p:cNvSpPr/>
          <p:nvPr/>
        </p:nvSpPr>
        <p:spPr>
          <a:xfrm>
            <a:off x="3687212" y="4726978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120FD65-7A89-4D06-85C9-A741932BA687}"/>
              </a:ext>
            </a:extLst>
          </p:cNvPr>
          <p:cNvSpPr/>
          <p:nvPr/>
        </p:nvSpPr>
        <p:spPr>
          <a:xfrm>
            <a:off x="1728417" y="4029063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3BC560A-4A27-431F-A5DF-2CE55CFA84D3}"/>
              </a:ext>
            </a:extLst>
          </p:cNvPr>
          <p:cNvSpPr/>
          <p:nvPr/>
        </p:nvSpPr>
        <p:spPr>
          <a:xfrm>
            <a:off x="4066014" y="4603178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DE20CDA-86DD-45B6-8B1B-FE38F8A3DC44}"/>
              </a:ext>
            </a:extLst>
          </p:cNvPr>
          <p:cNvSpPr/>
          <p:nvPr/>
        </p:nvSpPr>
        <p:spPr>
          <a:xfrm>
            <a:off x="4545006" y="3622648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57EEBCB-7B93-4B73-BD99-E3ECAAE6D213}"/>
              </a:ext>
            </a:extLst>
          </p:cNvPr>
          <p:cNvSpPr/>
          <p:nvPr/>
        </p:nvSpPr>
        <p:spPr>
          <a:xfrm>
            <a:off x="4565063" y="3894631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CCDF8A0-2854-49DC-93DE-68D78C0D8196}"/>
              </a:ext>
            </a:extLst>
          </p:cNvPr>
          <p:cNvSpPr/>
          <p:nvPr/>
        </p:nvSpPr>
        <p:spPr>
          <a:xfrm>
            <a:off x="4545006" y="4177655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EB19B44-AA50-4345-8CCA-0023A6028077}"/>
              </a:ext>
            </a:extLst>
          </p:cNvPr>
          <p:cNvSpPr/>
          <p:nvPr/>
        </p:nvSpPr>
        <p:spPr>
          <a:xfrm>
            <a:off x="4316980" y="4418225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ECA5B67-AC49-48E9-875B-F10F4CAA163B}"/>
              </a:ext>
            </a:extLst>
          </p:cNvPr>
          <p:cNvSpPr/>
          <p:nvPr/>
        </p:nvSpPr>
        <p:spPr>
          <a:xfrm>
            <a:off x="1842430" y="4289755"/>
            <a:ext cx="228026" cy="24057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D78F846C-3DE0-4628-BB65-0C594B0D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8" y="4338667"/>
            <a:ext cx="3240579" cy="2422501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18C034B-4763-690B-001E-603764584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" b="26"/>
          <a:stretch/>
        </p:blipFill>
        <p:spPr>
          <a:xfrm>
            <a:off x="5894410" y="3778859"/>
            <a:ext cx="6397451" cy="244482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7813EB5-F9AF-07BA-6D64-DF4ED6416DCE}"/>
              </a:ext>
            </a:extLst>
          </p:cNvPr>
          <p:cNvSpPr txBox="1"/>
          <p:nvPr/>
        </p:nvSpPr>
        <p:spPr>
          <a:xfrm>
            <a:off x="11222995" y="4061522"/>
            <a:ext cx="186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Run-3a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F8449F-FE6D-6C28-9F7C-E6D3B54C8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607" y="2251017"/>
            <a:ext cx="3172741" cy="16199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4A1D7DB-AB2C-F25C-693F-4B6DA0F3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953" y="2056870"/>
            <a:ext cx="2021260" cy="19034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C455862-4F66-397C-EFDC-2EFEDFEC5D0A}"/>
              </a:ext>
            </a:extLst>
          </p:cNvPr>
          <p:cNvSpPr txBox="1"/>
          <p:nvPr/>
        </p:nvSpPr>
        <p:spPr>
          <a:xfrm rot="16200000">
            <a:off x="10640561" y="2753852"/>
            <a:ext cx="1426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lack-Lato"/>
              </a:rPr>
              <a:t>f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rom Kim Siang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Khaw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02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F11F3-D369-4A35-984C-C79EF796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40063F-478F-4BB7-B8AE-F3FF631E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767" y="1840706"/>
            <a:ext cx="5544375" cy="3389375"/>
          </a:xfrm>
        </p:spPr>
        <p:txBody>
          <a:bodyPr/>
          <a:lstStyle/>
          <a:p>
            <a:pPr algn="l"/>
            <a:r>
              <a:rPr lang="en-US" sz="1801" dirty="0">
                <a:latin typeface="+mn-lt"/>
              </a:rPr>
              <a:t>Two tracking stations based on gas-filled straw tubes</a:t>
            </a:r>
          </a:p>
          <a:p>
            <a:r>
              <a:rPr lang="en-US" sz="1801" dirty="0">
                <a:latin typeface="+mn-lt"/>
              </a:rPr>
              <a:t>Determine e+ trajectory to decay position and extrapolate to find muon beam distribution!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C7BDAB-65B2-4872-A81C-E18F5913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8B9BFC-A09C-4A7B-A0B8-855046CF6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4"/>
            <a:ext cx="4967433" cy="390047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074DCBF-4FC7-4AE4-A3E3-19CEE5B2AAB3}"/>
              </a:ext>
            </a:extLst>
          </p:cNvPr>
          <p:cNvSpPr/>
          <p:nvPr/>
        </p:nvSpPr>
        <p:spPr>
          <a:xfrm>
            <a:off x="1163753" y="4001295"/>
            <a:ext cx="808240" cy="72796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A422555-96AE-4E36-9B53-4F4FF298EFAD}"/>
              </a:ext>
            </a:extLst>
          </p:cNvPr>
          <p:cNvSpPr/>
          <p:nvPr/>
        </p:nvSpPr>
        <p:spPr>
          <a:xfrm>
            <a:off x="1985930" y="2628617"/>
            <a:ext cx="808240" cy="72796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10DDD4B-3348-463F-A6A8-2E175F468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767" y="3943314"/>
            <a:ext cx="5021047" cy="2338794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FA05A465-1A42-4628-8BB7-773E30682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542" y="3972676"/>
            <a:ext cx="3416091" cy="225259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75D065D-7223-60EE-882A-FCB9B7E157AB}"/>
              </a:ext>
            </a:extLst>
          </p:cNvPr>
          <p:cNvSpPr txBox="1"/>
          <p:nvPr/>
        </p:nvSpPr>
        <p:spPr>
          <a:xfrm>
            <a:off x="10439400" y="4082902"/>
            <a:ext cx="150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Run-3b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641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AA780-0464-5124-F517-4FC783769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CD43-8ECF-8D3D-5C2C-F4D3057E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experiment at FNAL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FED44B-29F1-4B92-D427-EF5C5D79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767" y="1840706"/>
            <a:ext cx="5656187" cy="3389375"/>
          </a:xfrm>
        </p:spPr>
        <p:txBody>
          <a:bodyPr/>
          <a:lstStyle/>
          <a:p>
            <a:pPr algn="l"/>
            <a:endParaRPr lang="en-US" sz="1801" dirty="0">
              <a:latin typeface="+mn-lt"/>
            </a:endParaRPr>
          </a:p>
          <a:p>
            <a:pPr algn="l"/>
            <a:r>
              <a:rPr lang="en-US" sz="1801" dirty="0">
                <a:latin typeface="+mn-lt"/>
              </a:rPr>
              <a:t>378 NMR probes in vacuum chamber walls to track magnetic field drift 24/7</a:t>
            </a:r>
          </a:p>
          <a:p>
            <a:pPr algn="l"/>
            <a:endParaRPr lang="en-US" sz="1801" dirty="0">
              <a:latin typeface="+mn-lt"/>
            </a:endParaRPr>
          </a:p>
          <a:p>
            <a:pPr algn="l"/>
            <a:r>
              <a:rPr lang="en-US" sz="1801" dirty="0">
                <a:latin typeface="+mn-lt"/>
              </a:rPr>
              <a:t>Movable device with 17 NMR probes measures spatial field distribution in muon storage region</a:t>
            </a:r>
          </a:p>
          <a:p>
            <a:pPr algn="l"/>
            <a:endParaRPr lang="en-US" sz="1801" dirty="0">
              <a:latin typeface="+mn-lt"/>
            </a:endParaRPr>
          </a:p>
          <a:p>
            <a:pPr algn="l"/>
            <a:r>
              <a:rPr lang="en-US" sz="1801" dirty="0">
                <a:latin typeface="+mn-lt"/>
              </a:rPr>
              <a:t>Externally calibrated absolute water NMR probe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BD5A6D-624B-B7C6-E3B4-7B4C4FB6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18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01E97E2A-D3C5-E294-FB49-F2BAB880B1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53" y="2039921"/>
            <a:ext cx="5122481" cy="37306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8C63B4-7A3F-303D-4AE3-D0CEAAE31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486" y="4649927"/>
            <a:ext cx="3720902" cy="207154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7953029-CF5F-EAC1-7D11-C1181FA71E72}"/>
              </a:ext>
            </a:extLst>
          </p:cNvPr>
          <p:cNvSpPr txBox="1"/>
          <p:nvPr/>
        </p:nvSpPr>
        <p:spPr>
          <a:xfrm>
            <a:off x="6283767" y="6250843"/>
            <a:ext cx="92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trolley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25DEC61-32CE-A3B5-73C9-8A5A0D211FB0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283767" y="5503985"/>
            <a:ext cx="463311" cy="7468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0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F55743C1-CB8D-16EB-091F-9411087107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38" y="3451884"/>
            <a:ext cx="5583191" cy="631024"/>
          </a:xfrm>
          <a:prstGeom prst="rect">
            <a:avLst/>
          </a:prstGeom>
        </p:spPr>
      </p:pic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B09FD9DF-31C0-C1EB-A76E-B4794CD0B9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6414" y="3980080"/>
            <a:ext cx="2898820" cy="23194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0CB709-EDCB-472B-9DA8-CE512E3C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a</a:t>
            </a:r>
            <a:r>
              <a:rPr lang="en-US" baseline="-25000" dirty="0"/>
              <a:t>µ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FBF43E-EE7C-47DA-933F-25A53205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BA3C59BF-3C94-4B46-A0D3-97744F6EC5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31" y="4498043"/>
            <a:ext cx="2438157" cy="1971817"/>
          </a:xfrm>
          <a:prstGeom prst="rect">
            <a:avLst/>
          </a:prstGeom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6AE61FDF-0BA3-4E98-881C-A0AF2A2C2A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40" y="1729158"/>
            <a:ext cx="2438157" cy="18618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AF26BA-FCB4-4E53-B578-6E8CA64DFA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631"/>
          <a:stretch/>
        </p:blipFill>
        <p:spPr>
          <a:xfrm>
            <a:off x="9045736" y="1026864"/>
            <a:ext cx="2604851" cy="239374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DD3692D-F529-4F9D-BAF8-E277C026BFC2}"/>
              </a:ext>
            </a:extLst>
          </p:cNvPr>
          <p:cNvSpPr txBox="1"/>
          <p:nvPr/>
        </p:nvSpPr>
        <p:spPr>
          <a:xfrm>
            <a:off x="5646978" y="4954046"/>
            <a:ext cx="434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Magnetic field calibration</a:t>
            </a:r>
            <a:endParaRPr lang="en-US" dirty="0"/>
          </a:p>
          <a:p>
            <a:pPr algn="ctr"/>
            <a:r>
              <a:rPr lang="en-US" dirty="0"/>
              <a:t>Spatial distribution of </a:t>
            </a:r>
          </a:p>
          <a:p>
            <a:pPr algn="ctr"/>
            <a:r>
              <a:rPr lang="en-US" dirty="0"/>
              <a:t>magnetic field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Transient magnetic fields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192AC1-FFF4-460C-8A50-F7044B0F5CCE}"/>
              </a:ext>
            </a:extLst>
          </p:cNvPr>
          <p:cNvSpPr txBox="1"/>
          <p:nvPr/>
        </p:nvSpPr>
        <p:spPr>
          <a:xfrm>
            <a:off x="3105588" y="2819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Clock blinding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85C295-C8DB-444E-91B9-805A8F95E878}"/>
              </a:ext>
            </a:extLst>
          </p:cNvPr>
          <p:cNvSpPr txBox="1"/>
          <p:nvPr/>
        </p:nvSpPr>
        <p:spPr>
          <a:xfrm>
            <a:off x="4650819" y="179496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Muon beam dynamics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corrections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F43CE52-7E0B-49C2-B59F-2D3E8C3D98F4}"/>
              </a:ext>
            </a:extLst>
          </p:cNvPr>
          <p:cNvSpPr txBox="1"/>
          <p:nvPr/>
        </p:nvSpPr>
        <p:spPr>
          <a:xfrm>
            <a:off x="3082237" y="4959149"/>
            <a:ext cx="292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Spatial muon distribution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CFB51FD-9E34-44C1-9B5B-013C6AF4CBCB}"/>
              </a:ext>
            </a:extLst>
          </p:cNvPr>
          <p:cNvSpPr txBox="1"/>
          <p:nvPr/>
        </p:nvSpPr>
        <p:spPr>
          <a:xfrm>
            <a:off x="2804797" y="1794963"/>
            <a:ext cx="2990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Anomalous spin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precession frequency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A725DEAD-DF64-4F6D-8580-6DCAF615DE47}"/>
              </a:ext>
            </a:extLst>
          </p:cNvPr>
          <p:cNvSpPr/>
          <p:nvPr/>
        </p:nvSpPr>
        <p:spPr>
          <a:xfrm>
            <a:off x="4477757" y="3388850"/>
            <a:ext cx="638176" cy="33656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40DBBF8-1234-483A-8A12-805CAED3E6CD}"/>
              </a:ext>
            </a:extLst>
          </p:cNvPr>
          <p:cNvSpPr/>
          <p:nvPr/>
        </p:nvSpPr>
        <p:spPr>
          <a:xfrm>
            <a:off x="5631299" y="3361071"/>
            <a:ext cx="3098951" cy="3548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D05FECB-734E-493B-96DC-F919A7C178AE}"/>
              </a:ext>
            </a:extLst>
          </p:cNvPr>
          <p:cNvSpPr/>
          <p:nvPr/>
        </p:nvSpPr>
        <p:spPr>
          <a:xfrm>
            <a:off x="4730175" y="3758581"/>
            <a:ext cx="1102453" cy="3151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4E2FB62A-455B-48AB-B850-3B254093B85D}"/>
              </a:ext>
            </a:extLst>
          </p:cNvPr>
          <p:cNvSpPr/>
          <p:nvPr/>
        </p:nvSpPr>
        <p:spPr>
          <a:xfrm>
            <a:off x="5853468" y="3749702"/>
            <a:ext cx="1102452" cy="3401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B4B69B3B-2763-42F5-B4A9-3788F36E2C5C}"/>
              </a:ext>
            </a:extLst>
          </p:cNvPr>
          <p:cNvSpPr/>
          <p:nvPr/>
        </p:nvSpPr>
        <p:spPr>
          <a:xfrm>
            <a:off x="3901188" y="3379614"/>
            <a:ext cx="576570" cy="36313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4F2E8BB-F988-44B2-9D91-7A782FA74802}"/>
              </a:ext>
            </a:extLst>
          </p:cNvPr>
          <p:cNvSpPr/>
          <p:nvPr/>
        </p:nvSpPr>
        <p:spPr>
          <a:xfrm>
            <a:off x="7589698" y="3751066"/>
            <a:ext cx="992327" cy="34016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2CB49FEA-6CE5-4F83-95DC-A257D58C86E3}"/>
              </a:ext>
            </a:extLst>
          </p:cNvPr>
          <p:cNvSpPr/>
          <p:nvPr/>
        </p:nvSpPr>
        <p:spPr>
          <a:xfrm>
            <a:off x="4049847" y="3751066"/>
            <a:ext cx="595619" cy="315161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2DE206-2C6E-4B61-42C5-AA354AF44C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983" y="4611581"/>
            <a:ext cx="884805" cy="5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3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6832A-131A-D1F7-DCF1-A2ADE1F2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267FC-3234-1BE0-E2BB-9B12E1FE1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Muon g-2 a good test of the SM?</a:t>
            </a:r>
          </a:p>
          <a:p>
            <a:endParaRPr lang="en-US" dirty="0"/>
          </a:p>
          <a:p>
            <a:r>
              <a:rPr lang="en-US" dirty="0"/>
              <a:t>How to measure the Muon g-2?</a:t>
            </a:r>
          </a:p>
          <a:p>
            <a:endParaRPr lang="en-US" dirty="0"/>
          </a:p>
          <a:p>
            <a:r>
              <a:rPr lang="en-US" b="1" dirty="0"/>
              <a:t>Improvements in Run-2/3 results</a:t>
            </a:r>
          </a:p>
          <a:p>
            <a:endParaRPr lang="en-US" dirty="0"/>
          </a:p>
          <a:p>
            <a:r>
              <a:rPr lang="en-US" dirty="0"/>
              <a:t>Outlook &amp; Conclusions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3CEB9-C2EA-6A5F-573E-C5A96E04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6449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7EE80A-1665-FB92-5AD4-7A5EF52D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3451" y="1825625"/>
            <a:ext cx="3091148" cy="4351338"/>
          </a:xfrm>
        </p:spPr>
        <p:txBody>
          <a:bodyPr>
            <a:normAutofit/>
          </a:bodyPr>
          <a:lstStyle/>
          <a:p>
            <a:r>
              <a:rPr lang="en-US" sz="1800" dirty="0"/>
              <a:t>Uncertainty reduced </a:t>
            </a:r>
            <a:br>
              <a:rPr lang="en-US" sz="1800" dirty="0"/>
            </a:br>
            <a:r>
              <a:rPr lang="en-US" sz="1800" dirty="0"/>
              <a:t>by </a:t>
            </a:r>
            <a:r>
              <a:rPr lang="en-US" sz="1800" dirty="0" err="1"/>
              <a:t>factore</a:t>
            </a:r>
            <a:r>
              <a:rPr lang="en-US" sz="1800" dirty="0"/>
              <a:t> &gt;2</a:t>
            </a:r>
          </a:p>
          <a:p>
            <a:endParaRPr lang="en-US" sz="1800" dirty="0"/>
          </a:p>
          <a:p>
            <a:r>
              <a:rPr lang="en-US" sz="1800" dirty="0"/>
              <a:t>Statistic and systematic uncertainty reduced by similar amount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Systematic uncertainty below TRD goal</a:t>
            </a:r>
          </a:p>
          <a:p>
            <a:endParaRPr lang="en-US" sz="1800" dirty="0"/>
          </a:p>
          <a:p>
            <a:r>
              <a:rPr lang="en-US" sz="1800" dirty="0"/>
              <a:t>Still statistics dominated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B56B94-CD9D-0A04-A7F0-BBF3CE3E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26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454BA2E7-E00F-33D8-5A86-156485BAB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56549"/>
          <a:stretch/>
        </p:blipFill>
        <p:spPr>
          <a:xfrm>
            <a:off x="4882544" y="1745142"/>
            <a:ext cx="3986008" cy="3126252"/>
          </a:xfrm>
          <a:prstGeom prst="rect">
            <a:avLst/>
          </a:prstGeom>
        </p:spPr>
      </p:pic>
      <p:sp>
        <p:nvSpPr>
          <p:cNvPr id="10" name="TextBox 39">
            <a:extLst>
              <a:ext uri="{FF2B5EF4-FFF2-40B4-BE49-F238E27FC236}">
                <a16:creationId xmlns:a16="http://schemas.microsoft.com/office/drawing/2014/main" id="{22B00B4A-C124-88D0-9641-2F3327AA1FA2}"/>
              </a:ext>
            </a:extLst>
          </p:cNvPr>
          <p:cNvSpPr txBox="1"/>
          <p:nvPr/>
        </p:nvSpPr>
        <p:spPr>
          <a:xfrm>
            <a:off x="1883105" y="1427714"/>
            <a:ext cx="363982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Total uncertainty: 462 ppb </a:t>
            </a:r>
          </a:p>
        </p:txBody>
      </p:sp>
      <p:grpSp>
        <p:nvGrpSpPr>
          <p:cNvPr id="11" name="Group 58">
            <a:extLst>
              <a:ext uri="{FF2B5EF4-FFF2-40B4-BE49-F238E27FC236}">
                <a16:creationId xmlns:a16="http://schemas.microsoft.com/office/drawing/2014/main" id="{8EEE44A4-0DAF-8FED-1D0B-4A50E0D92054}"/>
              </a:ext>
            </a:extLst>
          </p:cNvPr>
          <p:cNvGrpSpPr/>
          <p:nvPr/>
        </p:nvGrpSpPr>
        <p:grpSpPr>
          <a:xfrm>
            <a:off x="1268274" y="1817383"/>
            <a:ext cx="4208090" cy="2855295"/>
            <a:chOff x="596782" y="886209"/>
            <a:chExt cx="3156068" cy="2141471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5F238634-E9CC-D36A-77C9-034885B1D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2369"/>
            <a:stretch/>
          </p:blipFill>
          <p:spPr>
            <a:xfrm>
              <a:off x="1037949" y="886209"/>
              <a:ext cx="2476213" cy="2141471"/>
            </a:xfrm>
            <a:prstGeom prst="rect">
              <a:avLst/>
            </a:prstGeom>
          </p:spPr>
        </p:pic>
        <p:sp>
          <p:nvSpPr>
            <p:cNvPr id="13" name="Rectangle 41">
              <a:extLst>
                <a:ext uri="{FF2B5EF4-FFF2-40B4-BE49-F238E27FC236}">
                  <a16:creationId xmlns:a16="http://schemas.microsoft.com/office/drawing/2014/main" id="{7CF9D985-2B5F-1C72-5CB7-B8FE671CC336}"/>
                </a:ext>
              </a:extLst>
            </p:cNvPr>
            <p:cNvSpPr/>
            <p:nvPr/>
          </p:nvSpPr>
          <p:spPr>
            <a:xfrm>
              <a:off x="916692" y="1484767"/>
              <a:ext cx="314960" cy="1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75C1AC66-FC2E-6AC3-D66B-2A2C618214BA}"/>
                </a:ext>
              </a:extLst>
            </p:cNvPr>
            <p:cNvSpPr/>
            <p:nvPr/>
          </p:nvSpPr>
          <p:spPr>
            <a:xfrm>
              <a:off x="3398520" y="2624497"/>
              <a:ext cx="354330" cy="183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48">
              <a:extLst>
                <a:ext uri="{FF2B5EF4-FFF2-40B4-BE49-F238E27FC236}">
                  <a16:creationId xmlns:a16="http://schemas.microsoft.com/office/drawing/2014/main" id="{D91557FC-B1FA-E3D8-9A39-34A4DF91976D}"/>
                </a:ext>
              </a:extLst>
            </p:cNvPr>
            <p:cNvSpPr/>
            <p:nvPr/>
          </p:nvSpPr>
          <p:spPr>
            <a:xfrm>
              <a:off x="3312276" y="2300786"/>
              <a:ext cx="255030" cy="1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extBox 42">
              <a:extLst>
                <a:ext uri="{FF2B5EF4-FFF2-40B4-BE49-F238E27FC236}">
                  <a16:creationId xmlns:a16="http://schemas.microsoft.com/office/drawing/2014/main" id="{A0204E41-292C-E682-3D62-5CD67A8A3CA3}"/>
                </a:ext>
              </a:extLst>
            </p:cNvPr>
            <p:cNvSpPr txBox="1"/>
            <p:nvPr/>
          </p:nvSpPr>
          <p:spPr>
            <a:xfrm>
              <a:off x="596782" y="2418805"/>
              <a:ext cx="108096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8000FF"/>
                  </a:solidFill>
                </a:rPr>
                <a:t>434 ppb</a:t>
              </a:r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id="{B76A4002-9953-F438-6646-B4E6000DE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03" t="19562" r="2406" b="19677"/>
          <a:stretch/>
        </p:blipFill>
        <p:spPr>
          <a:xfrm>
            <a:off x="2506088" y="4937662"/>
            <a:ext cx="1821221" cy="173491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C1CF7F0-F742-FCC3-4F25-A05C37E2D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5017" t="14645" r="32477" b="24185"/>
          <a:stretch/>
        </p:blipFill>
        <p:spPr>
          <a:xfrm>
            <a:off x="5902022" y="4783695"/>
            <a:ext cx="2064533" cy="1912328"/>
          </a:xfrm>
          <a:prstGeom prst="rect">
            <a:avLst/>
          </a:prstGeom>
        </p:spPr>
      </p:pic>
      <p:sp>
        <p:nvSpPr>
          <p:cNvPr id="21" name="TextBox 49">
            <a:extLst>
              <a:ext uri="{FF2B5EF4-FFF2-40B4-BE49-F238E27FC236}">
                <a16:creationId xmlns:a16="http://schemas.microsoft.com/office/drawing/2014/main" id="{55692065-D270-9007-275E-A73CDB4A1B39}"/>
              </a:ext>
            </a:extLst>
          </p:cNvPr>
          <p:cNvSpPr txBox="1"/>
          <p:nvPr/>
        </p:nvSpPr>
        <p:spPr>
          <a:xfrm>
            <a:off x="1856497" y="4815783"/>
            <a:ext cx="36198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Total uncertainty: 215 ppb 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CB521789-3E7F-B3D3-14BF-E30BC89A83FA}"/>
              </a:ext>
            </a:extLst>
          </p:cNvPr>
          <p:cNvSpPr txBox="1"/>
          <p:nvPr/>
        </p:nvSpPr>
        <p:spPr>
          <a:xfrm>
            <a:off x="234981" y="5180128"/>
            <a:ext cx="177850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Run-2/3</a:t>
            </a:r>
          </a:p>
        </p:txBody>
      </p:sp>
      <p:sp>
        <p:nvSpPr>
          <p:cNvPr id="25" name="TextBox 55">
            <a:extLst>
              <a:ext uri="{FF2B5EF4-FFF2-40B4-BE49-F238E27FC236}">
                <a16:creationId xmlns:a16="http://schemas.microsoft.com/office/drawing/2014/main" id="{D51226FC-F7D6-3EDF-D8ED-F83A31D9C6E2}"/>
              </a:ext>
            </a:extLst>
          </p:cNvPr>
          <p:cNvSpPr txBox="1"/>
          <p:nvPr/>
        </p:nvSpPr>
        <p:spPr>
          <a:xfrm>
            <a:off x="1648138" y="5739042"/>
            <a:ext cx="13268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8000FF"/>
                </a:solidFill>
              </a:rPr>
              <a:t>201 ppb</a:t>
            </a:r>
          </a:p>
        </p:txBody>
      </p:sp>
      <p:sp>
        <p:nvSpPr>
          <p:cNvPr id="28" name="TextBox 51">
            <a:extLst>
              <a:ext uri="{FF2B5EF4-FFF2-40B4-BE49-F238E27FC236}">
                <a16:creationId xmlns:a16="http://schemas.microsoft.com/office/drawing/2014/main" id="{9FC30623-34CD-42C1-471D-DD847D75C4ED}"/>
              </a:ext>
            </a:extLst>
          </p:cNvPr>
          <p:cNvSpPr txBox="1"/>
          <p:nvPr/>
        </p:nvSpPr>
        <p:spPr>
          <a:xfrm>
            <a:off x="239981" y="2805502"/>
            <a:ext cx="177850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Run-1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8235C34-1F21-48E7-462B-2BD1FC9E1D26}"/>
              </a:ext>
            </a:extLst>
          </p:cNvPr>
          <p:cNvSpPr txBox="1"/>
          <p:nvPr/>
        </p:nvSpPr>
        <p:spPr>
          <a:xfrm>
            <a:off x="4010407" y="60726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70 ppb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2654004-3184-01BE-DDBE-DB797FF54FE5}"/>
              </a:ext>
            </a:extLst>
          </p:cNvPr>
          <p:cNvSpPr txBox="1"/>
          <p:nvPr/>
        </p:nvSpPr>
        <p:spPr>
          <a:xfrm>
            <a:off x="4720193" y="3842155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157 ppb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99785A-5F46-5A93-256E-DC75423A4023}"/>
              </a:ext>
            </a:extLst>
          </p:cNvPr>
          <p:cNvSpPr txBox="1"/>
          <p:nvPr/>
        </p:nvSpPr>
        <p:spPr>
          <a:xfrm>
            <a:off x="8989517" y="6094740"/>
            <a:ext cx="271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Radius: uncertainty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Area: variance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BBD0F0F-7515-69DB-6C48-D6670BE4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 Run1 vs Run2</a:t>
            </a:r>
          </a:p>
        </p:txBody>
      </p:sp>
    </p:spTree>
    <p:extLst>
      <p:ext uri="{BB962C8B-B14F-4D97-AF65-F5344CB8AC3E}">
        <p14:creationId xmlns:p14="http://schemas.microsoft.com/office/powerpoint/2010/main" val="375501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4070F8-3FA7-C294-C99B-C3C3CD7D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9D8B5A-8255-09BA-106F-1AF3EEF0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22</a:t>
            </a:r>
          </a:p>
        </p:txBody>
      </p:sp>
      <p:pic>
        <p:nvPicPr>
          <p:cNvPr id="8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AE30269-F233-C1B5-EDC0-DAA75372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409" y="1942303"/>
            <a:ext cx="6830591" cy="38934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05FD42-D975-1F29-99A7-0E38EB47DE79}"/>
              </a:ext>
            </a:extLst>
          </p:cNvPr>
          <p:cNvSpPr txBox="1"/>
          <p:nvPr/>
        </p:nvSpPr>
        <p:spPr>
          <a:xfrm>
            <a:off x="4836153" y="1918704"/>
            <a:ext cx="7548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Weighted e</a:t>
            </a:r>
            <a:r>
              <a:rPr lang="en-US" sz="1200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 in our final fit after quality control (E &gt; 1 GeV,  t &gt; 30 us)</a:t>
            </a:r>
            <a:endParaRPr lang="en-US" sz="1200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5AD7FE40-668B-54C3-359C-A79D7AE4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Improvements: Statistics</a:t>
            </a:r>
          </a:p>
        </p:txBody>
      </p:sp>
      <p:grpSp>
        <p:nvGrpSpPr>
          <p:cNvPr id="2" name="Group 58">
            <a:extLst>
              <a:ext uri="{FF2B5EF4-FFF2-40B4-BE49-F238E27FC236}">
                <a16:creationId xmlns:a16="http://schemas.microsoft.com/office/drawing/2014/main" id="{3672E690-9555-A276-A137-12A827E97157}"/>
              </a:ext>
            </a:extLst>
          </p:cNvPr>
          <p:cNvGrpSpPr/>
          <p:nvPr/>
        </p:nvGrpSpPr>
        <p:grpSpPr>
          <a:xfrm>
            <a:off x="1268274" y="1817383"/>
            <a:ext cx="4208090" cy="2855295"/>
            <a:chOff x="596782" y="886209"/>
            <a:chExt cx="3156068" cy="2141471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7AEDD6A1-D974-BE40-6761-B48375B5D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2369"/>
            <a:stretch/>
          </p:blipFill>
          <p:spPr>
            <a:xfrm>
              <a:off x="1037949" y="886209"/>
              <a:ext cx="2476213" cy="2141471"/>
            </a:xfrm>
            <a:prstGeom prst="rect">
              <a:avLst/>
            </a:prstGeom>
          </p:spPr>
        </p:pic>
        <p:sp>
          <p:nvSpPr>
            <p:cNvPr id="13" name="Rectangle 41">
              <a:extLst>
                <a:ext uri="{FF2B5EF4-FFF2-40B4-BE49-F238E27FC236}">
                  <a16:creationId xmlns:a16="http://schemas.microsoft.com/office/drawing/2014/main" id="{DF11458F-2581-0B33-C07A-587045C5B78A}"/>
                </a:ext>
              </a:extLst>
            </p:cNvPr>
            <p:cNvSpPr/>
            <p:nvPr/>
          </p:nvSpPr>
          <p:spPr>
            <a:xfrm>
              <a:off x="916692" y="1484767"/>
              <a:ext cx="314960" cy="1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43">
              <a:extLst>
                <a:ext uri="{FF2B5EF4-FFF2-40B4-BE49-F238E27FC236}">
                  <a16:creationId xmlns:a16="http://schemas.microsoft.com/office/drawing/2014/main" id="{97842D0A-E9A0-115A-C3D5-74E649DE8079}"/>
                </a:ext>
              </a:extLst>
            </p:cNvPr>
            <p:cNvSpPr/>
            <p:nvPr/>
          </p:nvSpPr>
          <p:spPr>
            <a:xfrm>
              <a:off x="3398520" y="2624497"/>
              <a:ext cx="354330" cy="183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48">
              <a:extLst>
                <a:ext uri="{FF2B5EF4-FFF2-40B4-BE49-F238E27FC236}">
                  <a16:creationId xmlns:a16="http://schemas.microsoft.com/office/drawing/2014/main" id="{81C08A64-7A3B-CDAE-AB62-E5E608361DD8}"/>
                </a:ext>
              </a:extLst>
            </p:cNvPr>
            <p:cNvSpPr/>
            <p:nvPr/>
          </p:nvSpPr>
          <p:spPr>
            <a:xfrm>
              <a:off x="3312276" y="2300786"/>
              <a:ext cx="255030" cy="1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BAAFEDF7-673D-82AC-516E-D866CF486DA1}"/>
                </a:ext>
              </a:extLst>
            </p:cNvPr>
            <p:cNvSpPr txBox="1"/>
            <p:nvPr/>
          </p:nvSpPr>
          <p:spPr>
            <a:xfrm>
              <a:off x="596782" y="2418805"/>
              <a:ext cx="108096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8000FF"/>
                  </a:solidFill>
                </a:rPr>
                <a:t>434 ppb</a:t>
              </a:r>
            </a:p>
          </p:txBody>
        </p:sp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80A62271-8285-56D6-BCB7-CE60308A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03" t="19562" r="2406" b="19677"/>
          <a:stretch/>
        </p:blipFill>
        <p:spPr>
          <a:xfrm>
            <a:off x="2506088" y="4937662"/>
            <a:ext cx="1821221" cy="1734916"/>
          </a:xfrm>
          <a:prstGeom prst="rect">
            <a:avLst/>
          </a:prstGeom>
        </p:spPr>
      </p:pic>
      <p:sp>
        <p:nvSpPr>
          <p:cNvPr id="19" name="TextBox 51">
            <a:extLst>
              <a:ext uri="{FF2B5EF4-FFF2-40B4-BE49-F238E27FC236}">
                <a16:creationId xmlns:a16="http://schemas.microsoft.com/office/drawing/2014/main" id="{233FE41C-8AE3-379E-D9F0-F40F90162CA8}"/>
              </a:ext>
            </a:extLst>
          </p:cNvPr>
          <p:cNvSpPr txBox="1"/>
          <p:nvPr/>
        </p:nvSpPr>
        <p:spPr>
          <a:xfrm>
            <a:off x="234981" y="5180128"/>
            <a:ext cx="177850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Run-2/3</a:t>
            </a:r>
          </a:p>
        </p:txBody>
      </p:sp>
      <p:sp>
        <p:nvSpPr>
          <p:cNvPr id="20" name="TextBox 55">
            <a:extLst>
              <a:ext uri="{FF2B5EF4-FFF2-40B4-BE49-F238E27FC236}">
                <a16:creationId xmlns:a16="http://schemas.microsoft.com/office/drawing/2014/main" id="{A6930826-09E7-AC0B-A23B-C85C2819B665}"/>
              </a:ext>
            </a:extLst>
          </p:cNvPr>
          <p:cNvSpPr txBox="1"/>
          <p:nvPr/>
        </p:nvSpPr>
        <p:spPr>
          <a:xfrm>
            <a:off x="1648138" y="5739042"/>
            <a:ext cx="13268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8000FF"/>
                </a:solidFill>
              </a:rPr>
              <a:t>201 ppb</a:t>
            </a: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3C4AE119-AB49-26BE-B324-CE94FED17931}"/>
              </a:ext>
            </a:extLst>
          </p:cNvPr>
          <p:cNvSpPr txBox="1"/>
          <p:nvPr/>
        </p:nvSpPr>
        <p:spPr>
          <a:xfrm>
            <a:off x="239981" y="2805502"/>
            <a:ext cx="177850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Run-1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6D02C9-67EA-F45E-15F1-8F2EC5CAABB7}"/>
              </a:ext>
            </a:extLst>
          </p:cNvPr>
          <p:cNvSpPr txBox="1"/>
          <p:nvPr/>
        </p:nvSpPr>
        <p:spPr>
          <a:xfrm>
            <a:off x="8989517" y="6094740"/>
            <a:ext cx="271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Radius: uncertainty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Area: variance </a:t>
            </a:r>
          </a:p>
        </p:txBody>
      </p:sp>
    </p:spTree>
    <p:extLst>
      <p:ext uri="{BB962C8B-B14F-4D97-AF65-F5344CB8AC3E}">
        <p14:creationId xmlns:p14="http://schemas.microsoft.com/office/powerpoint/2010/main" val="315010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06A93-D48A-C0F3-CA2A-ABAD5BB7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Improvements: Running Conditions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C797F0-C676-EB9E-7BEE-522F54E0B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276"/>
            <a:ext cx="10515600" cy="4918074"/>
          </a:xfrm>
        </p:spPr>
        <p:txBody>
          <a:bodyPr>
            <a:normAutofit/>
          </a:bodyPr>
          <a:lstStyle/>
          <a:p>
            <a:r>
              <a:rPr lang="en-US" sz="1800" dirty="0"/>
              <a:t>Electro-static quadrupoles keep muon beam stable</a:t>
            </a:r>
          </a:p>
          <a:p>
            <a:r>
              <a:rPr lang="en-US" sz="1800" dirty="0"/>
              <a:t>2 out of 32 resistors damaged in quad plates </a:t>
            </a:r>
            <a:r>
              <a:rPr lang="en-US" sz="1800" dirty="0">
                <a:sym typeface="Wingdings" panose="05000000000000000000" pitchFamily="2" charset="2"/>
              </a:rPr>
              <a:t> unstable beam storage</a:t>
            </a:r>
          </a:p>
          <a:p>
            <a:r>
              <a:rPr lang="en-US" sz="1800" dirty="0">
                <a:sym typeface="Wingdings" panose="05000000000000000000" pitchFamily="2" charset="2"/>
              </a:rPr>
              <a:t>Redesigned and replaced before Run-2</a:t>
            </a: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Reduces phase acceptance uncertainties 75 ppb  13 ppb</a:t>
            </a:r>
          </a:p>
          <a:p>
            <a:r>
              <a:rPr lang="en-US" sz="1800" dirty="0">
                <a:sym typeface="Wingdings" panose="05000000000000000000" pitchFamily="2" charset="2"/>
              </a:rPr>
              <a:t>Beam oscillation frequencies become also more stable</a:t>
            </a:r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AE9213-E251-44D5-3D9C-86290DE0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23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27D6055-2374-5438-9697-1FE3C7FE71AE}"/>
              </a:ext>
            </a:extLst>
          </p:cNvPr>
          <p:cNvGrpSpPr/>
          <p:nvPr/>
        </p:nvGrpSpPr>
        <p:grpSpPr>
          <a:xfrm>
            <a:off x="8527889" y="2481377"/>
            <a:ext cx="3517309" cy="2862041"/>
            <a:chOff x="4967162" y="2107799"/>
            <a:chExt cx="3517309" cy="2862041"/>
          </a:xfrm>
        </p:grpSpPr>
        <p:pic>
          <p:nvPicPr>
            <p:cNvPr id="7" name="Picture 12" descr="A graph of a run-1d&#10;&#10;Description automatically generated">
              <a:extLst>
                <a:ext uri="{FF2B5EF4-FFF2-40B4-BE49-F238E27FC236}">
                  <a16:creationId xmlns:a16="http://schemas.microsoft.com/office/drawing/2014/main" id="{D8BF4E5D-6838-1FF2-5D5F-AB7F8372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7162" y="2107799"/>
              <a:ext cx="3517309" cy="2862041"/>
            </a:xfrm>
            <a:prstGeom prst="rect">
              <a:avLst/>
            </a:prstGeom>
          </p:spPr>
        </p:pic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6E6C3B9-CCBE-8602-CBE6-928813338B91}"/>
                </a:ext>
              </a:extLst>
            </p:cNvPr>
            <p:cNvSpPr txBox="1"/>
            <p:nvPr/>
          </p:nvSpPr>
          <p:spPr>
            <a:xfrm>
              <a:off x="5877315" y="2356705"/>
              <a:ext cx="23049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ω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 phase change</a:t>
              </a:r>
              <a:endParaRPr lang="en-US" sz="1600" baseline="-250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0219AC8F-712D-9018-698D-E1507018B0CF}"/>
              </a:ext>
            </a:extLst>
          </p:cNvPr>
          <p:cNvGrpSpPr/>
          <p:nvPr/>
        </p:nvGrpSpPr>
        <p:grpSpPr>
          <a:xfrm>
            <a:off x="4662288" y="2481377"/>
            <a:ext cx="3563429" cy="2862041"/>
            <a:chOff x="536378" y="2110483"/>
            <a:chExt cx="3563429" cy="2862041"/>
          </a:xfrm>
        </p:grpSpPr>
        <p:pic>
          <p:nvPicPr>
            <p:cNvPr id="10" name="Picture 11" descr="A graph of a running graph&#10;&#10;Description automatically generated">
              <a:extLst>
                <a:ext uri="{FF2B5EF4-FFF2-40B4-BE49-F238E27FC236}">
                  <a16:creationId xmlns:a16="http://schemas.microsoft.com/office/drawing/2014/main" id="{A17747C1-08AC-5184-EE22-300776D4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78" y="2110483"/>
              <a:ext cx="3563429" cy="2862041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68BD97C-CB40-757D-3945-DD623292BFCD}"/>
                </a:ext>
              </a:extLst>
            </p:cNvPr>
            <p:cNvSpPr txBox="1"/>
            <p:nvPr/>
          </p:nvSpPr>
          <p:spPr>
            <a:xfrm>
              <a:off x="1074511" y="4284928"/>
              <a:ext cx="2877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Vertical beam width change</a:t>
              </a:r>
              <a:endParaRPr lang="en-US" sz="1600" baseline="-250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12" name="Picture 18">
            <a:extLst>
              <a:ext uri="{FF2B5EF4-FFF2-40B4-BE49-F238E27FC236}">
                <a16:creationId xmlns:a16="http://schemas.microsoft.com/office/drawing/2014/main" id="{9E834B44-4EDD-FF47-F122-A128F554C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1" t="7466" r="17259" b="27296"/>
          <a:stretch/>
        </p:blipFill>
        <p:spPr>
          <a:xfrm>
            <a:off x="562152" y="2663969"/>
            <a:ext cx="3599519" cy="264351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6D88A91-9220-939C-4A76-3D3707D35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018" y="3354653"/>
            <a:ext cx="1478837" cy="1471760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41B7D6C-BF45-8C72-8481-B90DE7477C2A}"/>
              </a:ext>
            </a:extLst>
          </p:cNvPr>
          <p:cNvCxnSpPr>
            <a:cxnSpLocks/>
          </p:cNvCxnSpPr>
          <p:nvPr/>
        </p:nvCxnSpPr>
        <p:spPr>
          <a:xfrm flipH="1">
            <a:off x="3496299" y="3354653"/>
            <a:ext cx="776763" cy="544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70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0A6F521-8EF5-EAF5-B449-2CDF3A7B3187}"/>
              </a:ext>
            </a:extLst>
          </p:cNvPr>
          <p:cNvGrpSpPr/>
          <p:nvPr/>
        </p:nvGrpSpPr>
        <p:grpSpPr>
          <a:xfrm>
            <a:off x="9526" y="1347068"/>
            <a:ext cx="4312932" cy="2552537"/>
            <a:chOff x="3798980" y="2723653"/>
            <a:chExt cx="4683472" cy="2814388"/>
          </a:xfrm>
        </p:grpSpPr>
        <p:pic>
          <p:nvPicPr>
            <p:cNvPr id="9" name="그림 1">
              <a:extLst>
                <a:ext uri="{FF2B5EF4-FFF2-40B4-BE49-F238E27FC236}">
                  <a16:creationId xmlns:a16="http://schemas.microsoft.com/office/drawing/2014/main" id="{2C37BD2D-EDEF-5489-AB3C-93740B7D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980" y="2723653"/>
              <a:ext cx="4683472" cy="2814388"/>
            </a:xfrm>
            <a:prstGeom prst="rect">
              <a:avLst/>
            </a:prstGeom>
          </p:spPr>
        </p:pic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E06C6F34-A89F-063C-3451-C285F44AC7CD}"/>
                </a:ext>
              </a:extLst>
            </p:cNvPr>
            <p:cNvSpPr txBox="1"/>
            <p:nvPr/>
          </p:nvSpPr>
          <p:spPr>
            <a:xfrm>
              <a:off x="7014707" y="4621588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Helvetica" pitchFamily="2" charset="0"/>
                </a:rPr>
                <a:t>Muon fills</a:t>
              </a:r>
            </a:p>
          </p:txBody>
        </p:sp>
        <p:cxnSp>
          <p:nvCxnSpPr>
            <p:cNvPr id="11" name="Straight Arrow Connector 23">
              <a:extLst>
                <a:ext uri="{FF2B5EF4-FFF2-40B4-BE49-F238E27FC236}">
                  <a16:creationId xmlns:a16="http://schemas.microsoft.com/office/drawing/2014/main" id="{3D6AA8D5-186C-CF97-9EDA-1EE6D2A7BD3C}"/>
                </a:ext>
              </a:extLst>
            </p:cNvPr>
            <p:cNvCxnSpPr/>
            <p:nvPr/>
          </p:nvCxnSpPr>
          <p:spPr>
            <a:xfrm>
              <a:off x="6813418" y="4463593"/>
              <a:ext cx="360145" cy="17245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24">
              <a:extLst>
                <a:ext uri="{FF2B5EF4-FFF2-40B4-BE49-F238E27FC236}">
                  <a16:creationId xmlns:a16="http://schemas.microsoft.com/office/drawing/2014/main" id="{3002773F-79BE-42D2-300E-32A97E22C632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6530564" y="4586283"/>
              <a:ext cx="484143" cy="17380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6B869FD-8E8E-9FBB-A191-F78CB3E3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Improvements: Systematic Studies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1896B2-773E-A6A5-048F-437CE5701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289" y="2262995"/>
            <a:ext cx="3812868" cy="1326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Run 1</a:t>
            </a:r>
          </a:p>
          <a:p>
            <a:r>
              <a:rPr lang="en-US" sz="1800" dirty="0"/>
              <a:t>Limited measurement points</a:t>
            </a:r>
          </a:p>
          <a:p>
            <a:r>
              <a:rPr lang="en-US" sz="1800" dirty="0"/>
              <a:t>Large uncertainty: 92 ppb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AFFE0E-819A-5A29-17AA-D13374F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24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2A024AF-A06F-1AA7-30F0-1E5BF693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36" y="2262995"/>
            <a:ext cx="2985391" cy="1510742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3C0FB770-6133-75B9-3456-65C97D55E5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" t="6368" r="8113" b="17982"/>
          <a:stretch/>
        </p:blipFill>
        <p:spPr>
          <a:xfrm>
            <a:off x="4809563" y="4416733"/>
            <a:ext cx="2985391" cy="1904065"/>
          </a:xfrm>
          <a:prstGeom prst="rect">
            <a:avLst/>
          </a:prstGeom>
        </p:spPr>
      </p:pic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A0823956-064A-B08B-431B-F08E222851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4464" y="4045125"/>
            <a:ext cx="4085338" cy="2765273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C11D2C45-9112-09F2-A668-69D881ECE44E}"/>
              </a:ext>
            </a:extLst>
          </p:cNvPr>
          <p:cNvSpPr txBox="1"/>
          <p:nvPr/>
        </p:nvSpPr>
        <p:spPr>
          <a:xfrm>
            <a:off x="2002386" y="384168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pitchFamily="2" charset="0"/>
              </a:rPr>
              <a:t>ESQ1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F68138D-6612-9573-64EC-FAD633E414C8}"/>
              </a:ext>
            </a:extLst>
          </p:cNvPr>
          <p:cNvSpPr txBox="1"/>
          <p:nvPr/>
        </p:nvSpPr>
        <p:spPr>
          <a:xfrm>
            <a:off x="2871163" y="384168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Helvetica" pitchFamily="2" charset="0"/>
              </a:rPr>
              <a:t>ESQ2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BC3F0EB-8E4F-F886-516E-35DB0EF4BE84}"/>
              </a:ext>
            </a:extLst>
          </p:cNvPr>
          <p:cNvSpPr txBox="1"/>
          <p:nvPr/>
        </p:nvSpPr>
        <p:spPr>
          <a:xfrm>
            <a:off x="3717897" y="384168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Helvetica" pitchFamily="2" charset="0"/>
              </a:rPr>
              <a:t>ESQ3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D1F8CA6-945E-EF49-0610-4577A2143E0F}"/>
              </a:ext>
            </a:extLst>
          </p:cNvPr>
          <p:cNvSpPr txBox="1"/>
          <p:nvPr/>
        </p:nvSpPr>
        <p:spPr>
          <a:xfrm>
            <a:off x="1155652" y="384168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Helvetica" pitchFamily="2" charset="0"/>
              </a:rPr>
              <a:t>ESQ4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2BA46B19-227B-C3D2-A219-CE8ADC994A7D}"/>
              </a:ext>
            </a:extLst>
          </p:cNvPr>
          <p:cNvSpPr txBox="1"/>
          <p:nvPr/>
        </p:nvSpPr>
        <p:spPr>
          <a:xfrm>
            <a:off x="1381519" y="4616997"/>
            <a:ext cx="171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Run-1 Measurement Locations</a:t>
            </a:r>
          </a:p>
        </p:txBody>
      </p:sp>
      <p:cxnSp>
        <p:nvCxnSpPr>
          <p:cNvPr id="23" name="Straight Arrow Connector 19">
            <a:extLst>
              <a:ext uri="{FF2B5EF4-FFF2-40B4-BE49-F238E27FC236}">
                <a16:creationId xmlns:a16="http://schemas.microsoft.com/office/drawing/2014/main" id="{D847A853-14EE-AA0F-636C-BFF9E9FAE074}"/>
              </a:ext>
            </a:extLst>
          </p:cNvPr>
          <p:cNvCxnSpPr>
            <a:cxnSpLocks/>
          </p:cNvCxnSpPr>
          <p:nvPr/>
        </p:nvCxnSpPr>
        <p:spPr>
          <a:xfrm flipH="1" flipV="1">
            <a:off x="2597421" y="5004897"/>
            <a:ext cx="423917" cy="29925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0A1894AA-E617-E4AA-2C1D-2CF82DC22252}"/>
              </a:ext>
            </a:extLst>
          </p:cNvPr>
          <p:cNvCxnSpPr>
            <a:cxnSpLocks/>
          </p:cNvCxnSpPr>
          <p:nvPr/>
        </p:nvCxnSpPr>
        <p:spPr>
          <a:xfrm flipV="1">
            <a:off x="1664581" y="5060517"/>
            <a:ext cx="279562" cy="33611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7B651AF-18B9-E365-FDA0-C98BC1CA5F84}"/>
              </a:ext>
            </a:extLst>
          </p:cNvPr>
          <p:cNvSpPr txBox="1">
            <a:spLocks/>
          </p:cNvSpPr>
          <p:nvPr/>
        </p:nvSpPr>
        <p:spPr>
          <a:xfrm>
            <a:off x="8159289" y="4304867"/>
            <a:ext cx="3812868" cy="1326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0000"/>
                </a:solidFill>
              </a:rPr>
              <a:t>Run 2/3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Probe movable on trolley rails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Detailed measurement campaign over &gt; 1 month</a:t>
            </a:r>
          </a:p>
          <a:p>
            <a:r>
              <a:rPr lang="en-US" sz="1800" dirty="0">
                <a:solidFill>
                  <a:srgbClr val="000000"/>
                </a:solidFill>
              </a:rPr>
              <a:t>Uncertainty reduced to 20 ppb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26CDD5A-4818-0D00-545E-3935CB0AD51B}"/>
              </a:ext>
            </a:extLst>
          </p:cNvPr>
          <p:cNvSpPr txBox="1"/>
          <p:nvPr/>
        </p:nvSpPr>
        <p:spPr>
          <a:xfrm>
            <a:off x="4229802" y="1375642"/>
            <a:ext cx="7784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/>
              <a:t>Pulsing electrostatic quadrupoles for beam confinement </a:t>
            </a:r>
            <a:br>
              <a:rPr lang="en-US" sz="1800" dirty="0"/>
            </a:br>
            <a:r>
              <a:rPr lang="en-US" sz="1800" dirty="0"/>
              <a:t>leads to magnetic field transient.</a:t>
            </a:r>
          </a:p>
          <a:p>
            <a:pPr marL="0" indent="0" algn="ctr">
              <a:buNone/>
            </a:pPr>
            <a:endParaRPr lang="en-US" sz="1800" dirty="0"/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046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31F4E-AF5E-A8F1-E138-C723A5FB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Improvements: Analysis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71C92F-8CE7-8277-C3ED-170D9CE3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343"/>
            <a:ext cx="5067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Pile-up correction</a:t>
            </a:r>
          </a:p>
          <a:p>
            <a:r>
              <a:rPr lang="en-US" sz="1800" dirty="0"/>
              <a:t>2 e</a:t>
            </a:r>
            <a:r>
              <a:rPr lang="en-US" sz="1800" baseline="30000" dirty="0"/>
              <a:t>+</a:t>
            </a:r>
            <a:r>
              <a:rPr lang="en-US" sz="1800" dirty="0"/>
              <a:t> </a:t>
            </a:r>
            <a:r>
              <a:rPr lang="en-US" sz="1800" b="1" dirty="0"/>
              <a:t>arriving at same time</a:t>
            </a:r>
            <a:r>
              <a:rPr lang="en-US" sz="1800" dirty="0"/>
              <a:t> can be mistaken for 1</a:t>
            </a:r>
          </a:p>
          <a:p>
            <a:r>
              <a:rPr lang="en-US" sz="1800" dirty="0"/>
              <a:t>Rate dependent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can </a:t>
            </a:r>
            <a:r>
              <a:rPr lang="en-US" sz="1800" b="1" dirty="0"/>
              <a:t>bias </a:t>
            </a:r>
            <a:r>
              <a:rPr lang="en-US" sz="1800" b="1" dirty="0" err="1"/>
              <a:t>ω</a:t>
            </a:r>
            <a:r>
              <a:rPr lang="en-US" sz="1800" b="1" baseline="-25000" dirty="0" err="1"/>
              <a:t>a</a:t>
            </a:r>
            <a:endParaRPr lang="en-US" sz="1800" b="1" dirty="0"/>
          </a:p>
          <a:p>
            <a:r>
              <a:rPr lang="en-US" sz="1800" dirty="0"/>
              <a:t>Reduced uncertainty by:</a:t>
            </a:r>
          </a:p>
          <a:p>
            <a:pPr lvl="1">
              <a:spcBef>
                <a:spcPts val="384"/>
              </a:spcBef>
            </a:pPr>
            <a:r>
              <a:rPr lang="en-US" sz="1800" dirty="0"/>
              <a:t>Improved </a:t>
            </a:r>
            <a:r>
              <a:rPr lang="en-US" sz="1800" b="1" dirty="0"/>
              <a:t>reconstruction</a:t>
            </a:r>
          </a:p>
          <a:p>
            <a:pPr lvl="1">
              <a:spcBef>
                <a:spcPts val="384"/>
              </a:spcBef>
            </a:pPr>
            <a:r>
              <a:rPr lang="en-US" sz="1800" dirty="0"/>
              <a:t>Improved </a:t>
            </a:r>
            <a:r>
              <a:rPr lang="en-US" sz="1800" b="1" dirty="0"/>
              <a:t>correction algorithm</a:t>
            </a:r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D5EAF2-85CD-9DFC-E7E0-7640FD8D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578C58C3-2A0D-DECE-1593-4179F199F164}"/>
              </a:ext>
            </a:extLst>
          </p:cNvPr>
          <p:cNvGrpSpPr/>
          <p:nvPr/>
        </p:nvGrpSpPr>
        <p:grpSpPr>
          <a:xfrm>
            <a:off x="6997667" y="1461087"/>
            <a:ext cx="3657601" cy="2702614"/>
            <a:chOff x="5486400" y="719517"/>
            <a:chExt cx="3657601" cy="2702614"/>
          </a:xfrm>
        </p:grpSpPr>
        <p:pic>
          <p:nvPicPr>
            <p:cNvPr id="8" name="Picture 9" descr="A graph of energy and energy&#10;&#10;Description automatically generated">
              <a:extLst>
                <a:ext uri="{FF2B5EF4-FFF2-40B4-BE49-F238E27FC236}">
                  <a16:creationId xmlns:a16="http://schemas.microsoft.com/office/drawing/2014/main" id="{2423B97C-524B-2DB8-2EDB-DF32EC41C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6400" y="719517"/>
              <a:ext cx="3657601" cy="2702614"/>
            </a:xfrm>
            <a:prstGeom prst="rect">
              <a:avLst/>
            </a:prstGeom>
          </p:spPr>
        </p:pic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193A1A3C-D4F7-0192-1164-0F28F1EE78EA}"/>
                </a:ext>
              </a:extLst>
            </p:cNvPr>
            <p:cNvCxnSpPr>
              <a:cxnSpLocks/>
            </p:cNvCxnSpPr>
            <p:nvPr/>
          </p:nvCxnSpPr>
          <p:spPr>
            <a:xfrm>
              <a:off x="7517626" y="768285"/>
              <a:ext cx="0" cy="2329030"/>
            </a:xfrm>
            <a:prstGeom prst="line">
              <a:avLst/>
            </a:prstGeom>
            <a:ln>
              <a:solidFill>
                <a:schemeClr val="bg2">
                  <a:lumMod val="6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7AED494A-A192-6223-0B07-F94537B9E52C}"/>
                </a:ext>
              </a:extLst>
            </p:cNvPr>
            <p:cNvSpPr txBox="1"/>
            <p:nvPr/>
          </p:nvSpPr>
          <p:spPr>
            <a:xfrm>
              <a:off x="7514818" y="2735443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Helvetica" pitchFamily="2" charset="0"/>
                </a:rPr>
                <a:t>Pile-up</a:t>
              </a:r>
            </a:p>
          </p:txBody>
        </p:sp>
        <p:cxnSp>
          <p:nvCxnSpPr>
            <p:cNvPr id="11" name="Straight Arrow Connector 17">
              <a:extLst>
                <a:ext uri="{FF2B5EF4-FFF2-40B4-BE49-F238E27FC236}">
                  <a16:creationId xmlns:a16="http://schemas.microsoft.com/office/drawing/2014/main" id="{A99BE235-EA69-D505-AFF7-AB5CF398DC66}"/>
                </a:ext>
              </a:extLst>
            </p:cNvPr>
            <p:cNvCxnSpPr/>
            <p:nvPr/>
          </p:nvCxnSpPr>
          <p:spPr>
            <a:xfrm>
              <a:off x="7632177" y="2735443"/>
              <a:ext cx="321087" cy="0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67B089BF-85C5-CBFA-F4A9-83052E7F42D5}"/>
                </a:ext>
              </a:extLst>
            </p:cNvPr>
            <p:cNvSpPr txBox="1"/>
            <p:nvPr/>
          </p:nvSpPr>
          <p:spPr>
            <a:xfrm>
              <a:off x="6546968" y="2247308"/>
              <a:ext cx="8345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Helvetica" pitchFamily="2" charset="0"/>
                </a:rPr>
                <a:t>Decay end point</a:t>
              </a:r>
            </a:p>
          </p:txBody>
        </p:sp>
        <p:cxnSp>
          <p:nvCxnSpPr>
            <p:cNvPr id="13" name="Straight Arrow Connector 22">
              <a:extLst>
                <a:ext uri="{FF2B5EF4-FFF2-40B4-BE49-F238E27FC236}">
                  <a16:creationId xmlns:a16="http://schemas.microsoft.com/office/drawing/2014/main" id="{7B019298-4FFF-ACB1-1A5E-AB185E534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6340" y="2286889"/>
              <a:ext cx="251286" cy="128431"/>
            </a:xfrm>
            <a:prstGeom prst="straightConnector1">
              <a:avLst/>
            </a:prstGeom>
            <a:ln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6CAAC5DA-5F93-A88D-0AC4-2FB039EB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834" y="4741283"/>
            <a:ext cx="4468031" cy="145779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7E3CBF4-6088-2516-C822-CA110AA8C2BA}"/>
              </a:ext>
            </a:extLst>
          </p:cNvPr>
          <p:cNvSpPr txBox="1"/>
          <p:nvPr/>
        </p:nvSpPr>
        <p:spPr>
          <a:xfrm>
            <a:off x="6246987" y="5393146"/>
            <a:ext cx="555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Phase </a:t>
            </a:r>
            <a:r>
              <a:rPr lang="de-DE" dirty="0" err="1"/>
              <a:t>of</a:t>
            </a:r>
            <a:r>
              <a:rPr lang="de-DE" dirty="0"/>
              <a:t> 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muon</a:t>
            </a:r>
            <a:r>
              <a:rPr lang="de-DE" dirty="0"/>
              <a:t> </a:t>
            </a:r>
            <a:br>
              <a:rPr lang="de-DE" dirty="0"/>
            </a:br>
            <a:r>
              <a:rPr lang="en-US" b="0" i="0" dirty="0">
                <a:solidFill>
                  <a:srgbClr val="444444"/>
                </a:solidFill>
                <a:effectLst/>
              </a:rPr>
              <a:t>≠  </a:t>
            </a:r>
            <a:br>
              <a:rPr lang="en-US" b="0" i="0" dirty="0">
                <a:solidFill>
                  <a:srgbClr val="444444"/>
                </a:solidFill>
                <a:effectLst/>
              </a:rPr>
            </a:br>
            <a:r>
              <a:rPr lang="en-US" b="0" i="0" dirty="0">
                <a:solidFill>
                  <a:srgbClr val="444444"/>
                </a:solidFill>
                <a:effectLst/>
              </a:rPr>
              <a:t>Phase of two low-energy 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8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magnetic moment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20627F8-C0BC-CF7F-F183-14A6726175D8}"/>
              </a:ext>
            </a:extLst>
          </p:cNvPr>
          <p:cNvSpPr/>
          <p:nvPr/>
        </p:nvSpPr>
        <p:spPr>
          <a:xfrm>
            <a:off x="11047151" y="612279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if of a spinning top, showing precession in a gravitational field">
            <a:extLst>
              <a:ext uri="{FF2B5EF4-FFF2-40B4-BE49-F238E27FC236}">
                <a16:creationId xmlns:a16="http://schemas.microsoft.com/office/drawing/2014/main" id="{E531D9FB-7712-26B1-A2B5-C806C5115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66" y="4094787"/>
            <a:ext cx="4354596" cy="18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B1FDDBA8-6438-144C-83DC-774C2767492F}"/>
              </a:ext>
            </a:extLst>
          </p:cNvPr>
          <p:cNvSpPr txBox="1">
            <a:spLocks/>
          </p:cNvSpPr>
          <p:nvPr/>
        </p:nvSpPr>
        <p:spPr>
          <a:xfrm>
            <a:off x="874996" y="3815801"/>
            <a:ext cx="5100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+mn-lt"/>
              </a:rPr>
              <a:t>Potential energy</a:t>
            </a:r>
            <a:endParaRPr lang="en-US" sz="18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A43F032-0BEB-90A6-AD41-557769180860}"/>
              </a:ext>
            </a:extLst>
          </p:cNvPr>
          <p:cNvSpPr txBox="1"/>
          <p:nvPr/>
        </p:nvSpPr>
        <p:spPr>
          <a:xfrm>
            <a:off x="742275" y="5104500"/>
            <a:ext cx="8312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+mn-lt"/>
              </a:rPr>
              <a:t>Torque </a:t>
            </a:r>
            <a:r>
              <a:rPr lang="en-US" sz="1800" b="1" dirty="0">
                <a:latin typeface="+mn-lt"/>
                <a:sym typeface="Wingdings" panose="05000000000000000000" pitchFamily="2" charset="2"/>
              </a:rPr>
              <a:t> precession</a:t>
            </a:r>
            <a:r>
              <a:rPr lang="en-US" sz="1800" dirty="0">
                <a:latin typeface="+mn-lt"/>
              </a:rPr>
              <a:t> 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26" name="Picture 15">
            <a:extLst>
              <a:ext uri="{FF2B5EF4-FFF2-40B4-BE49-F238E27FC236}">
                <a16:creationId xmlns:a16="http://schemas.microsoft.com/office/drawing/2014/main" id="{4CA32595-7EEE-30EE-DD7F-05DFA3A32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726" y="4350279"/>
            <a:ext cx="1406769" cy="343877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4589DB9F-B6B0-124B-0F71-E7B7C9341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725" y="5622601"/>
            <a:ext cx="1406769" cy="343877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8006F90E-FD48-E804-0BC2-F3EE64A2947C}"/>
              </a:ext>
            </a:extLst>
          </p:cNvPr>
          <p:cNvSpPr/>
          <p:nvPr/>
        </p:nvSpPr>
        <p:spPr>
          <a:xfrm>
            <a:off x="5266336" y="4019491"/>
            <a:ext cx="1752524" cy="207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735B646-647B-F0FE-B328-ED1D34EA7F35}"/>
              </a:ext>
            </a:extLst>
          </p:cNvPr>
          <p:cNvSpPr/>
          <p:nvPr/>
        </p:nvSpPr>
        <p:spPr>
          <a:xfrm>
            <a:off x="6352758" y="3950711"/>
            <a:ext cx="3667542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E8DFF9F-1E40-41BB-5BEC-D192670355AC}"/>
              </a:ext>
            </a:extLst>
          </p:cNvPr>
          <p:cNvSpPr/>
          <p:nvPr/>
        </p:nvSpPr>
        <p:spPr>
          <a:xfrm>
            <a:off x="6283689" y="5560714"/>
            <a:ext cx="3667542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4E82E4B-2975-20A4-AFA4-BAE7C71CDD3C}"/>
              </a:ext>
            </a:extLst>
          </p:cNvPr>
          <p:cNvSpPr/>
          <p:nvPr/>
        </p:nvSpPr>
        <p:spPr>
          <a:xfrm>
            <a:off x="8015942" y="4289492"/>
            <a:ext cx="2076966" cy="207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ORSESHOE MAGNETS, View Horseshoe Magnet, Radical Product Details from  RADICAL SCIENTIFIC EQUIPMENTS PRIVATE LIMITED on Alibaba.com">
            <a:extLst>
              <a:ext uri="{FF2B5EF4-FFF2-40B4-BE49-F238E27FC236}">
                <a16:creationId xmlns:a16="http://schemas.microsoft.com/office/drawing/2014/main" id="{015BD113-4EC7-7265-C324-02E244D7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2574">
            <a:off x="3266078" y="2200472"/>
            <a:ext cx="5419208" cy="541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9AC026-AA2C-1973-5CBF-FF7D5181C0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001"/>
          <a:stretch/>
        </p:blipFill>
        <p:spPr>
          <a:xfrm>
            <a:off x="8639208" y="351995"/>
            <a:ext cx="2985101" cy="27143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4F3624C-9AE9-6325-C882-8DFF4CDD0B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8" y="1525221"/>
            <a:ext cx="1897765" cy="42509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1DF948B-B7FB-EB3C-388C-C2AD49A52993}"/>
              </a:ext>
            </a:extLst>
          </p:cNvPr>
          <p:cNvSpPr txBox="1"/>
          <p:nvPr/>
        </p:nvSpPr>
        <p:spPr>
          <a:xfrm>
            <a:off x="2383702" y="2274547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8AC5C0D-5395-84E2-E01B-56F57A9A77CD}"/>
              </a:ext>
            </a:extLst>
          </p:cNvPr>
          <p:cNvSpPr txBox="1"/>
          <p:nvPr/>
        </p:nvSpPr>
        <p:spPr>
          <a:xfrm>
            <a:off x="7540401" y="2298343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6630B5E-C928-960D-2853-D563074FBC06}"/>
              </a:ext>
            </a:extLst>
          </p:cNvPr>
          <p:cNvSpPr txBox="1"/>
          <p:nvPr/>
        </p:nvSpPr>
        <p:spPr>
          <a:xfrm>
            <a:off x="4755120" y="2159844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C23F7C1-7FB7-4A58-C793-34991F5810E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3483365" y="1785109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2BE4D99-82A5-36C4-EB60-7AD615F8CCF2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018860" y="1805514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A72A11B-07B1-1204-1C8A-BD70EB9F493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6049641" y="1923309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48D0B5BD-AD9B-AC5F-899B-6BBD1A88F32C}"/>
              </a:ext>
            </a:extLst>
          </p:cNvPr>
          <p:cNvSpPr/>
          <p:nvPr/>
        </p:nvSpPr>
        <p:spPr>
          <a:xfrm>
            <a:off x="11031558" y="430405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92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6832A-131A-D1F7-DCF1-A2ADE1F2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267FC-3234-1BE0-E2BB-9B12E1FE1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9947" cy="4351338"/>
          </a:xfrm>
        </p:spPr>
        <p:txBody>
          <a:bodyPr/>
          <a:lstStyle/>
          <a:p>
            <a:r>
              <a:rPr lang="en-US" dirty="0"/>
              <a:t>Why is Muon g-2 a good test of the SM?</a:t>
            </a:r>
          </a:p>
          <a:p>
            <a:endParaRPr lang="en-US" dirty="0"/>
          </a:p>
          <a:p>
            <a:r>
              <a:rPr lang="en-US" dirty="0"/>
              <a:t>How to measure the Muon g-2?</a:t>
            </a:r>
          </a:p>
          <a:p>
            <a:endParaRPr lang="en-US" dirty="0"/>
          </a:p>
          <a:p>
            <a:r>
              <a:rPr lang="en-US" dirty="0"/>
              <a:t>Improvements in Run-2/3 results</a:t>
            </a:r>
          </a:p>
          <a:p>
            <a:endParaRPr lang="en-US" dirty="0"/>
          </a:p>
          <a:p>
            <a:r>
              <a:rPr lang="en-US" b="1" dirty="0"/>
              <a:t>Outlook &amp; Conclusions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3CEB9-C2EA-6A5F-573E-C5A96E04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99200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12150166-D8E2-9CD9-8158-F5777E76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20" y="1179440"/>
            <a:ext cx="8645511" cy="46430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1DF6A2-D6D3-0264-37D6-22037249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798FE9-B5CF-5724-BB6E-AD7CB7D9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C42E201-0063-E620-236C-856569520B68}"/>
              </a:ext>
            </a:extLst>
          </p:cNvPr>
          <p:cNvSpPr/>
          <p:nvPr/>
        </p:nvSpPr>
        <p:spPr>
          <a:xfrm>
            <a:off x="3136900" y="6095075"/>
            <a:ext cx="5565465" cy="6912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Much </a:t>
            </a:r>
            <a:r>
              <a:rPr lang="de-DE" dirty="0" err="1">
                <a:solidFill>
                  <a:schemeClr val="tx1"/>
                </a:solidFill>
              </a:rPr>
              <a:t>more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statistics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Another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factor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about</a:t>
            </a:r>
            <a:r>
              <a:rPr lang="de-DE" dirty="0">
                <a:solidFill>
                  <a:schemeClr val="tx1"/>
                </a:solidFill>
              </a:rPr>
              <a:t> 2 in </a:t>
            </a:r>
            <a:r>
              <a:rPr lang="de-DE" dirty="0" err="1">
                <a:solidFill>
                  <a:schemeClr val="tx1"/>
                </a:solidFill>
              </a:rPr>
              <a:t>statistic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uncertainty</a:t>
            </a:r>
            <a:endParaRPr lang="en-IT" sz="1800" dirty="0">
              <a:solidFill>
                <a:schemeClr val="tx1"/>
              </a:solidFill>
            </a:endParaRPr>
          </a:p>
        </p:txBody>
      </p:sp>
      <p:sp>
        <p:nvSpPr>
          <p:cNvPr id="4" name="Geschweifte Klammer links 3">
            <a:extLst>
              <a:ext uri="{FF2B5EF4-FFF2-40B4-BE49-F238E27FC236}">
                <a16:creationId xmlns:a16="http://schemas.microsoft.com/office/drawing/2014/main" id="{CFF34A7D-6F05-B3CE-CA07-04DD177284C6}"/>
              </a:ext>
            </a:extLst>
          </p:cNvPr>
          <p:cNvSpPr/>
          <p:nvPr/>
        </p:nvSpPr>
        <p:spPr>
          <a:xfrm rot="16200000">
            <a:off x="5495173" y="3641302"/>
            <a:ext cx="540000" cy="4367546"/>
          </a:xfrm>
          <a:prstGeom prst="leftBrace">
            <a:avLst>
              <a:gd name="adj1" fmla="val 47056"/>
              <a:gd name="adj2" fmla="val 5616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35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12150166-D8E2-9CD9-8158-F5777E76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20" y="1179440"/>
            <a:ext cx="8645511" cy="46430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1DF6A2-D6D3-0264-37D6-22037249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798FE9-B5CF-5724-BB6E-AD7CB7D9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810BB78B-29BF-99AE-6720-86B4DDBCB907}"/>
              </a:ext>
            </a:extLst>
          </p:cNvPr>
          <p:cNvSpPr/>
          <p:nvPr/>
        </p:nvSpPr>
        <p:spPr>
          <a:xfrm>
            <a:off x="9220398" y="880070"/>
            <a:ext cx="2698175" cy="21389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 err="1">
                <a:solidFill>
                  <a:schemeClr val="tx1"/>
                </a:solidFill>
              </a:rPr>
              <a:t>Exceeded</a:t>
            </a:r>
            <a:r>
              <a:rPr lang="de-DE" sz="1800" dirty="0">
                <a:solidFill>
                  <a:schemeClr val="tx1"/>
                </a:solidFill>
              </a:rPr>
              <a:t> TRD </a:t>
            </a:r>
            <a:r>
              <a:rPr lang="de-DE" sz="1800" dirty="0" err="1">
                <a:solidFill>
                  <a:schemeClr val="tx1"/>
                </a:solidFill>
              </a:rPr>
              <a:t>goal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21 BNL </a:t>
            </a:r>
            <a:r>
              <a:rPr lang="de-DE" sz="1800" dirty="0" err="1">
                <a:solidFill>
                  <a:schemeClr val="tx1"/>
                </a:solidFill>
              </a:rPr>
              <a:t>statistcs</a:t>
            </a:r>
            <a:endParaRPr lang="de-DE" sz="1800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Last </a:t>
            </a:r>
            <a:r>
              <a:rPr lang="de-DE" sz="1800" dirty="0" err="1">
                <a:solidFill>
                  <a:schemeClr val="tx1"/>
                </a:solidFill>
              </a:rPr>
              <a:t>part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run</a:t>
            </a:r>
            <a:r>
              <a:rPr lang="de-DE" sz="1800" dirty="0">
                <a:solidFill>
                  <a:schemeClr val="tx1"/>
                </a:solidFill>
              </a:rPr>
              <a:t> 6 </a:t>
            </a:r>
            <a:r>
              <a:rPr lang="de-DE" sz="1800" dirty="0" err="1">
                <a:solidFill>
                  <a:schemeClr val="tx1"/>
                </a:solidFill>
              </a:rPr>
              <a:t>dedicated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systematic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studies</a:t>
            </a:r>
            <a:endParaRPr lang="en-IT" sz="1800" dirty="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DE43E08-B13F-B777-3A4F-C3DB9C1B8BB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184333" y="1758043"/>
            <a:ext cx="1036065" cy="1914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C42E201-0063-E620-236C-856569520B68}"/>
              </a:ext>
            </a:extLst>
          </p:cNvPr>
          <p:cNvSpPr/>
          <p:nvPr/>
        </p:nvSpPr>
        <p:spPr>
          <a:xfrm>
            <a:off x="3136900" y="6095075"/>
            <a:ext cx="5565465" cy="6912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Much </a:t>
            </a:r>
            <a:r>
              <a:rPr lang="de-DE" dirty="0" err="1">
                <a:solidFill>
                  <a:schemeClr val="tx1"/>
                </a:solidFill>
              </a:rPr>
              <a:t>more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statistics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Another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factor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about</a:t>
            </a:r>
            <a:r>
              <a:rPr lang="de-DE" dirty="0">
                <a:solidFill>
                  <a:schemeClr val="tx1"/>
                </a:solidFill>
              </a:rPr>
              <a:t> 2 in </a:t>
            </a:r>
            <a:r>
              <a:rPr lang="de-DE" dirty="0" err="1">
                <a:solidFill>
                  <a:schemeClr val="tx1"/>
                </a:solidFill>
              </a:rPr>
              <a:t>statistic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uncertainty</a:t>
            </a:r>
            <a:endParaRPr lang="en-IT" sz="1800" dirty="0">
              <a:solidFill>
                <a:schemeClr val="tx1"/>
              </a:solidFill>
            </a:endParaRPr>
          </a:p>
        </p:txBody>
      </p:sp>
      <p:sp>
        <p:nvSpPr>
          <p:cNvPr id="4" name="Geschweifte Klammer links 3">
            <a:extLst>
              <a:ext uri="{FF2B5EF4-FFF2-40B4-BE49-F238E27FC236}">
                <a16:creationId xmlns:a16="http://schemas.microsoft.com/office/drawing/2014/main" id="{CFF34A7D-6F05-B3CE-CA07-04DD177284C6}"/>
              </a:ext>
            </a:extLst>
          </p:cNvPr>
          <p:cNvSpPr/>
          <p:nvPr/>
        </p:nvSpPr>
        <p:spPr>
          <a:xfrm rot="16200000">
            <a:off x="5495173" y="3641302"/>
            <a:ext cx="540000" cy="4367546"/>
          </a:xfrm>
          <a:prstGeom prst="leftBrace">
            <a:avLst>
              <a:gd name="adj1" fmla="val 47056"/>
              <a:gd name="adj2" fmla="val 5616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3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12150166-D8E2-9CD9-8158-F5777E76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20" y="1179440"/>
            <a:ext cx="8645511" cy="46430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1DF6A2-D6D3-0264-37D6-22037249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798FE9-B5CF-5724-BB6E-AD7CB7D9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810BB78B-29BF-99AE-6720-86B4DDBCB907}"/>
              </a:ext>
            </a:extLst>
          </p:cNvPr>
          <p:cNvSpPr/>
          <p:nvPr/>
        </p:nvSpPr>
        <p:spPr>
          <a:xfrm>
            <a:off x="9220398" y="880070"/>
            <a:ext cx="2698175" cy="21389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 err="1">
                <a:solidFill>
                  <a:schemeClr val="tx1"/>
                </a:solidFill>
              </a:rPr>
              <a:t>Exceeded</a:t>
            </a:r>
            <a:r>
              <a:rPr lang="de-DE" sz="1800" dirty="0">
                <a:solidFill>
                  <a:schemeClr val="tx1"/>
                </a:solidFill>
              </a:rPr>
              <a:t> TRD </a:t>
            </a:r>
            <a:r>
              <a:rPr lang="de-DE" sz="1800" dirty="0" err="1">
                <a:solidFill>
                  <a:schemeClr val="tx1"/>
                </a:solidFill>
              </a:rPr>
              <a:t>goal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21 BNL </a:t>
            </a:r>
            <a:r>
              <a:rPr lang="de-DE" sz="1800" dirty="0" err="1">
                <a:solidFill>
                  <a:schemeClr val="tx1"/>
                </a:solidFill>
              </a:rPr>
              <a:t>statistcs</a:t>
            </a:r>
            <a:endParaRPr lang="de-DE" sz="1800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Last </a:t>
            </a:r>
            <a:r>
              <a:rPr lang="de-DE" sz="1800" dirty="0" err="1">
                <a:solidFill>
                  <a:schemeClr val="tx1"/>
                </a:solidFill>
              </a:rPr>
              <a:t>part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of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run</a:t>
            </a:r>
            <a:r>
              <a:rPr lang="de-DE" sz="1800" dirty="0">
                <a:solidFill>
                  <a:schemeClr val="tx1"/>
                </a:solidFill>
              </a:rPr>
              <a:t> 6 </a:t>
            </a:r>
            <a:r>
              <a:rPr lang="de-DE" sz="1800" dirty="0" err="1">
                <a:solidFill>
                  <a:schemeClr val="tx1"/>
                </a:solidFill>
              </a:rPr>
              <a:t>dedicated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systematic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studies</a:t>
            </a:r>
            <a:endParaRPr lang="en-IT" sz="1800" dirty="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DE43E08-B13F-B777-3A4F-C3DB9C1B8BB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184333" y="1758043"/>
            <a:ext cx="1036065" cy="1914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E495D92E-C59D-9D7F-44A4-C3185639C92E}"/>
              </a:ext>
            </a:extLst>
          </p:cNvPr>
          <p:cNvSpPr/>
          <p:nvPr/>
        </p:nvSpPr>
        <p:spPr>
          <a:xfrm>
            <a:off x="9040484" y="4000751"/>
            <a:ext cx="3037216" cy="11893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Further </a:t>
            </a:r>
            <a:r>
              <a:rPr lang="de-DE" sz="1800" dirty="0" err="1">
                <a:solidFill>
                  <a:schemeClr val="tx1"/>
                </a:solidFill>
              </a:rPr>
              <a:t>systematic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studies</a:t>
            </a:r>
            <a:r>
              <a:rPr lang="de-DE" sz="1800" dirty="0">
                <a:solidFill>
                  <a:schemeClr val="tx1"/>
                </a:solidFill>
              </a:rPr>
              <a:t> w/o beam </a:t>
            </a:r>
            <a:r>
              <a:rPr lang="de-DE" sz="1800" dirty="0" err="1">
                <a:solidFill>
                  <a:schemeClr val="tx1"/>
                </a:solidFill>
              </a:rPr>
              <a:t>concluded</a:t>
            </a:r>
            <a:r>
              <a:rPr lang="de-DE" sz="1800" dirty="0">
                <a:solidFill>
                  <a:schemeClr val="tx1"/>
                </a:solidFill>
              </a:rPr>
              <a:t> end Jan 2024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C42E201-0063-E620-236C-856569520B68}"/>
              </a:ext>
            </a:extLst>
          </p:cNvPr>
          <p:cNvSpPr/>
          <p:nvPr/>
        </p:nvSpPr>
        <p:spPr>
          <a:xfrm>
            <a:off x="3136900" y="6095075"/>
            <a:ext cx="5565465" cy="6912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Much </a:t>
            </a:r>
            <a:r>
              <a:rPr lang="de-DE" dirty="0" err="1">
                <a:solidFill>
                  <a:schemeClr val="tx1"/>
                </a:solidFill>
              </a:rPr>
              <a:t>more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statistics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Another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factor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about</a:t>
            </a:r>
            <a:r>
              <a:rPr lang="de-DE" dirty="0">
                <a:solidFill>
                  <a:schemeClr val="tx1"/>
                </a:solidFill>
              </a:rPr>
              <a:t> 2 in </a:t>
            </a:r>
            <a:r>
              <a:rPr lang="de-DE" dirty="0" err="1">
                <a:solidFill>
                  <a:schemeClr val="tx1"/>
                </a:solidFill>
              </a:rPr>
              <a:t>statistic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uncertainty</a:t>
            </a:r>
            <a:endParaRPr lang="en-IT" sz="1800" dirty="0">
              <a:solidFill>
                <a:schemeClr val="tx1"/>
              </a:solidFill>
            </a:endParaRPr>
          </a:p>
        </p:txBody>
      </p:sp>
      <p:sp>
        <p:nvSpPr>
          <p:cNvPr id="4" name="Geschweifte Klammer links 3">
            <a:extLst>
              <a:ext uri="{FF2B5EF4-FFF2-40B4-BE49-F238E27FC236}">
                <a16:creationId xmlns:a16="http://schemas.microsoft.com/office/drawing/2014/main" id="{CFF34A7D-6F05-B3CE-CA07-04DD177284C6}"/>
              </a:ext>
            </a:extLst>
          </p:cNvPr>
          <p:cNvSpPr/>
          <p:nvPr/>
        </p:nvSpPr>
        <p:spPr>
          <a:xfrm rot="16200000">
            <a:off x="5495173" y="3641302"/>
            <a:ext cx="540000" cy="4367546"/>
          </a:xfrm>
          <a:prstGeom prst="leftBrace">
            <a:avLst>
              <a:gd name="adj1" fmla="val 47056"/>
              <a:gd name="adj2" fmla="val 5616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51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F2DE5551-62B0-328A-7AB4-2361BFAC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9150" y="3745969"/>
            <a:ext cx="5022850" cy="266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5E3202-3130-4519-94BE-977F4C17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09" y="37507"/>
            <a:ext cx="10375669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B20169-06FC-4248-91C2-E5C78B06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FD7DCC0-6BFB-81BB-38C3-A4BD655B50AE}"/>
              </a:ext>
            </a:extLst>
          </p:cNvPr>
          <p:cNvSpPr txBox="1"/>
          <p:nvPr/>
        </p:nvSpPr>
        <p:spPr>
          <a:xfrm>
            <a:off x="775683" y="1183600"/>
            <a:ext cx="6393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High precision measurements of Muon g-2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stringent test on SM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First time a three-way comparison of a</a:t>
            </a:r>
            <a:r>
              <a:rPr lang="en-US" sz="1800" baseline="-25000" dirty="0">
                <a:solidFill>
                  <a:srgbClr val="000000"/>
                </a:solidFill>
              </a:rPr>
              <a:t>µ  </a:t>
            </a:r>
            <a:r>
              <a:rPr lang="en-US" sz="1800" dirty="0">
                <a:solidFill>
                  <a:srgbClr val="000000"/>
                </a:solidFill>
              </a:rPr>
              <a:t>is possible</a:t>
            </a:r>
            <a:endParaRPr lang="en-US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Dispersive-approach lattice approach,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Very interesting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Run-2/3 data consistent with Run-1 and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Improvement by factor &gt;2 in statistical and systematic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Surpassed TRD goals in statistics and systematics</a:t>
            </a:r>
            <a:endParaRPr lang="en-US" sz="1800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Another reduction by factor of 2 in statistical uncertainty from Run-4/5/6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Experimental result will be long standing reference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for theory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385A8BF-ED8B-A55E-FD52-ABE19F00C842}"/>
              </a:ext>
            </a:extLst>
          </p:cNvPr>
          <p:cNvSpPr txBox="1"/>
          <p:nvPr/>
        </p:nvSpPr>
        <p:spPr>
          <a:xfrm>
            <a:off x="7604012" y="5189626"/>
            <a:ext cx="1386506" cy="276999"/>
          </a:xfrm>
          <a:prstGeom prst="rect">
            <a:avLst/>
          </a:prstGeom>
          <a:solidFill>
            <a:srgbClr val="969696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published</a:t>
            </a: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AE1A8BF9-941D-4C76-1E6F-335FC9AE30FE}"/>
              </a:ext>
            </a:extLst>
          </p:cNvPr>
          <p:cNvSpPr/>
          <p:nvPr/>
        </p:nvSpPr>
        <p:spPr>
          <a:xfrm>
            <a:off x="3267606" y="2858893"/>
            <a:ext cx="187771" cy="9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23F71D9-98CF-D0D5-363A-186C6B536B59}"/>
              </a:ext>
            </a:extLst>
          </p:cNvPr>
          <p:cNvSpPr txBox="1"/>
          <p:nvPr/>
        </p:nvSpPr>
        <p:spPr>
          <a:xfrm>
            <a:off x="9081193" y="5682591"/>
            <a:ext cx="2687432" cy="276999"/>
          </a:xfrm>
          <a:prstGeom prst="rect">
            <a:avLst/>
          </a:prstGeom>
          <a:solidFill>
            <a:srgbClr val="969696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expected in 2025</a:t>
            </a:r>
          </a:p>
        </p:txBody>
      </p:sp>
      <p:pic>
        <p:nvPicPr>
          <p:cNvPr id="4" name="Inhaltsplatzhalter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4242A95D-C52B-BBDE-0F08-779326C0A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71" y="149006"/>
            <a:ext cx="4869180" cy="3304694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F97AC6E-EC66-29E8-EB2C-3D6B5377FBBB}"/>
              </a:ext>
            </a:extLst>
          </p:cNvPr>
          <p:cNvSpPr/>
          <p:nvPr/>
        </p:nvSpPr>
        <p:spPr>
          <a:xfrm>
            <a:off x="7575697" y="206581"/>
            <a:ext cx="933303" cy="2898570"/>
          </a:xfrm>
          <a:prstGeom prst="rect">
            <a:avLst/>
          </a:prstGeom>
          <a:solidFill>
            <a:srgbClr val="1B74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D50A21E-A2DF-374E-476B-D0E22F8C41E5}"/>
              </a:ext>
            </a:extLst>
          </p:cNvPr>
          <p:cNvSpPr/>
          <p:nvPr/>
        </p:nvSpPr>
        <p:spPr>
          <a:xfrm>
            <a:off x="10481665" y="206581"/>
            <a:ext cx="484785" cy="2889251"/>
          </a:xfrm>
          <a:prstGeom prst="rect">
            <a:avLst/>
          </a:prstGeom>
          <a:solidFill>
            <a:srgbClr val="2CA02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D201D07-B9C5-95C5-840E-8096A5DECBC7}"/>
              </a:ext>
            </a:extLst>
          </p:cNvPr>
          <p:cNvSpPr/>
          <p:nvPr/>
        </p:nvSpPr>
        <p:spPr>
          <a:xfrm>
            <a:off x="9867901" y="215900"/>
            <a:ext cx="838199" cy="2889251"/>
          </a:xfrm>
          <a:prstGeom prst="rect">
            <a:avLst/>
          </a:prstGeom>
          <a:solidFill>
            <a:srgbClr val="D7262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0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B92B5-6DE1-58E2-B342-98067526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4204A6-7882-C24C-D8FE-18A5254F9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00C288-851E-61C1-BC3C-8D783238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30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3DC68F7-E561-6540-4200-73CCDEBF8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02" y="1126645"/>
            <a:ext cx="9151752" cy="523843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7634BA1F-098D-E410-D315-51E777DD8D3E}"/>
              </a:ext>
            </a:extLst>
          </p:cNvPr>
          <p:cNvSpPr txBox="1"/>
          <p:nvPr/>
        </p:nvSpPr>
        <p:spPr>
          <a:xfrm>
            <a:off x="146802" y="6045366"/>
            <a:ext cx="714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Summer Collaboration meeting at University of Liverpool  July 24-28, 2023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29A38B6-BBB7-FF52-B976-6A5BE4D80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19"/>
          <a:stretch/>
        </p:blipFill>
        <p:spPr>
          <a:xfrm>
            <a:off x="7513480" y="1047471"/>
            <a:ext cx="4560975" cy="190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4430B4C-4802-8F23-E6F3-79C495037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16"/>
          <a:stretch/>
        </p:blipFill>
        <p:spPr>
          <a:xfrm>
            <a:off x="7513480" y="3006180"/>
            <a:ext cx="4952943" cy="177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579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1092C-01A1-4F55-930F-B90B50E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66762-7952-4D67-8032-342EF6DCE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C88C85-60DC-47DC-8BB4-6629583C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481136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60667-B62A-4311-B18D-89C3178CE7E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Beyond Standard Model Physics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39528C-7E09-4A34-A6F3-9832FE2AE72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98961"/>
            <a:ext cx="10515600" cy="48780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Extra contribution to anomalous magnetic moment</a:t>
            </a:r>
          </a:p>
          <a:p>
            <a:endParaRPr lang="en-US" sz="1800" dirty="0"/>
          </a:p>
          <a:p>
            <a:pPr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Naïve scaling</a:t>
            </a:r>
          </a:p>
          <a:p>
            <a:endParaRPr lang="en-US" sz="1800" dirty="0"/>
          </a:p>
          <a:p>
            <a:endParaRPr lang="en-US" sz="1800" dirty="0"/>
          </a:p>
          <a:p>
            <a:pPr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Comparison with electron g-2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Muon g-2 is ~43000 more sensitive to new physics compared to electron g-2</a:t>
            </a:r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6DA6F0-25B9-4C58-BE83-1067A6033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100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871DCA5-A05C-F04B-0A3C-06FB0D18F7A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14141" y="2229431"/>
            <a:ext cx="3630168" cy="21031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0CB6EF0-D100-A3AD-7396-607D2DF5A8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41789" y="2389554"/>
            <a:ext cx="2157046" cy="207889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A4F13D7-18A7-4BCE-9174-C2B77E2014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64488" y="2883170"/>
            <a:ext cx="3826888" cy="676128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80B71E25-DF9F-2040-4C2F-37A3C3A8E1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64488" y="4117853"/>
            <a:ext cx="3735893" cy="6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62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185BA-199F-0D2B-2E90-38D3E302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approach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EAC0B1-420B-39D5-B0B6-E9E4EB4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+mn-lt"/>
              </a:rPr>
              <a:t>First principal calculation by discretizing Euclidian space-time</a:t>
            </a:r>
          </a:p>
          <a:p>
            <a:pPr algn="l"/>
            <a:r>
              <a:rPr lang="en-US" sz="1800" b="0" i="0" u="none" strike="noStrike" baseline="0" dirty="0">
                <a:latin typeface="+mn-lt"/>
              </a:rPr>
              <a:t>BMW is presently the only sub 1% (HVP) lattice calculation in the full kinematic region</a:t>
            </a:r>
          </a:p>
          <a:p>
            <a:pPr algn="l"/>
            <a:r>
              <a:rPr lang="en-US" sz="1800" b="0" i="0" u="none" strike="noStrike" baseline="0" dirty="0">
                <a:latin typeface="+mn-lt"/>
              </a:rPr>
              <a:t>Cross-checks performed by other groups but only </a:t>
            </a:r>
            <a:r>
              <a:rPr lang="en-US" sz="1800" b="1" i="0" u="none" strike="noStrike" baseline="0" dirty="0">
                <a:latin typeface="+mn-lt"/>
              </a:rPr>
              <a:t>in limited </a:t>
            </a:r>
            <a:r>
              <a:rPr lang="en-US" sz="1800" b="0" i="0" u="none" strike="noStrike" baseline="0" dirty="0">
                <a:latin typeface="+mn-lt"/>
              </a:rPr>
              <a:t>(30%) (distance) region.</a:t>
            </a:r>
            <a:endParaRPr lang="en-US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6C4BB3-5895-A05F-13C0-07328FBB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4B327-964E-7977-80A5-50AD1015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85" y="3022817"/>
            <a:ext cx="4895013" cy="3330214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9FDF7ED-1F24-2A7F-8EE4-70838A8BFB24}"/>
              </a:ext>
            </a:extLst>
          </p:cNvPr>
          <p:cNvGrpSpPr/>
          <p:nvPr/>
        </p:nvGrpSpPr>
        <p:grpSpPr>
          <a:xfrm>
            <a:off x="9031988" y="251753"/>
            <a:ext cx="3041480" cy="2121911"/>
            <a:chOff x="6429233" y="754798"/>
            <a:chExt cx="2492517" cy="1738923"/>
          </a:xfrm>
        </p:grpSpPr>
        <p:pic>
          <p:nvPicPr>
            <p:cNvPr id="9" name="Picture 15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7D6A5BF2-A3C2-E869-BBE8-F4CABF649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6913"/>
            <a:stretch/>
          </p:blipFill>
          <p:spPr>
            <a:xfrm>
              <a:off x="6429233" y="754798"/>
              <a:ext cx="658822" cy="1738923"/>
            </a:xfrm>
            <a:prstGeom prst="rect">
              <a:avLst/>
            </a:prstGeom>
          </p:spPr>
        </p:pic>
        <p:pic>
          <p:nvPicPr>
            <p:cNvPr id="10" name="Picture 16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626C7762-B256-2D33-278C-0BC164050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742"/>
            <a:stretch/>
          </p:blipFill>
          <p:spPr>
            <a:xfrm>
              <a:off x="7088055" y="754798"/>
              <a:ext cx="1833695" cy="1738923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42DB3159-CCB0-86F8-91C8-43952723C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030" y="3313295"/>
            <a:ext cx="4741916" cy="299860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002E6F1-135A-04B3-0511-AE5291AFB458}"/>
              </a:ext>
            </a:extLst>
          </p:cNvPr>
          <p:cNvSpPr txBox="1"/>
          <p:nvPr/>
        </p:nvSpPr>
        <p:spPr>
          <a:xfrm>
            <a:off x="6837044" y="3126060"/>
            <a:ext cx="2998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AAAACF+Times-Roman"/>
              </a:rPr>
              <a:t>A. El-Khadra, P5 town hall, 21-24 Mar 2023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8966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D9ECD-998A-411A-9EAB-55E0E870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approach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BDB312-4C11-489A-A36D-75AE5C18C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BMW20: First sub% calculation of HVP contribution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on lattice </a:t>
            </a:r>
          </a:p>
          <a:p>
            <a:endParaRPr lang="en-US" sz="1800" b="1" dirty="0">
              <a:latin typeface="+mn-lt"/>
            </a:endParaRPr>
          </a:p>
          <a:p>
            <a:r>
              <a:rPr lang="en-US" sz="1800" dirty="0">
                <a:latin typeface="+mn-lt"/>
              </a:rPr>
              <a:t>Calculation of “1 particle Irreducible diagrams”</a:t>
            </a:r>
          </a:p>
          <a:p>
            <a:endParaRPr lang="en-US" sz="1800" b="1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Large systematics from </a:t>
            </a:r>
            <a:r>
              <a:rPr lang="en-US" sz="1800" b="1" dirty="0">
                <a:latin typeface="+mn-lt"/>
              </a:rPr>
              <a:t>continuum limit</a:t>
            </a:r>
          </a:p>
          <a:p>
            <a:endParaRPr lang="en-US" sz="1800" dirty="0">
              <a:latin typeface="+mn-lt"/>
            </a:endParaRPr>
          </a:p>
          <a:p>
            <a:pPr marL="285757" indent="-285757">
              <a:buFont typeface="Wingdings" pitchFamily="2" charset="2"/>
              <a:buChar char="Ø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upper right panel: </a:t>
            </a:r>
            <a:r>
              <a:rPr lang="en-US" sz="1800" dirty="0">
                <a:latin typeface="+mn-lt"/>
              </a:rPr>
              <a:t>limit and uncertainty estimation</a:t>
            </a:r>
          </a:p>
          <a:p>
            <a:endParaRPr lang="en-US" sz="1800" dirty="0">
              <a:latin typeface="+mn-lt"/>
            </a:endParaRPr>
          </a:p>
          <a:p>
            <a:pPr marL="285757" indent="-285757">
              <a:buFont typeface="Wingdings" pitchFamily="2" charset="2"/>
              <a:buChar char="Ø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lower right panel:</a:t>
            </a:r>
            <a:r>
              <a:rPr lang="en-US" sz="1800" dirty="0">
                <a:latin typeface="+mn-lt"/>
              </a:rPr>
              <a:t> limit for central window compared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  		to other lattice and data-driven results </a:t>
            </a:r>
          </a:p>
          <a:p>
            <a:pPr marL="285757" indent="-285757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976DA-AFFB-47E1-A346-DE47447E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104</a:t>
            </a:r>
            <a:endParaRPr lang="en-US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AEEA4B93-A1FF-40E2-87C0-9D3413D76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54" y="3525004"/>
            <a:ext cx="4086146" cy="2831346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11F5BDD9-544B-4250-88BC-EB039E7E3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t="20096" r="52464" b="39711"/>
          <a:stretch/>
        </p:blipFill>
        <p:spPr>
          <a:xfrm>
            <a:off x="7088052" y="633615"/>
            <a:ext cx="4015409" cy="2756452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68FDAA8B-03B8-46CB-B7A3-3B4E7419BD1D}"/>
              </a:ext>
            </a:extLst>
          </p:cNvPr>
          <p:cNvSpPr txBox="1"/>
          <p:nvPr/>
        </p:nvSpPr>
        <p:spPr>
          <a:xfrm>
            <a:off x="6419395" y="6406018"/>
            <a:ext cx="4814138" cy="307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1" dirty="0"/>
              <a:t>BMW20 [</a:t>
            </a:r>
            <a:r>
              <a:rPr lang="en-US" sz="1401" dirty="0" err="1"/>
              <a:t>Borsanyi</a:t>
            </a:r>
            <a:r>
              <a:rPr lang="en-US" sz="1401" dirty="0"/>
              <a:t> et al, arXiv:2002.12347, 2021 Nature]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4ACB0E4-74AC-4B9B-A432-BF5516643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39" y="3156515"/>
            <a:ext cx="3392388" cy="8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Muon magnetic moment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983B2-C41C-41CC-AC02-0019E6CEC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9"/>
          <a:srcRect r="30001"/>
          <a:stretch/>
        </p:blipFill>
        <p:spPr>
          <a:xfrm>
            <a:off x="8639208" y="351995"/>
            <a:ext cx="2985101" cy="27143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F7A5C0-417C-4B2F-BDEF-8D0F32FDF9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8" y="1525221"/>
            <a:ext cx="1897765" cy="4250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6FA43B-13D3-478A-AB50-DC03D9CFBB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83702" y="2274547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4859EF-2B7B-4C98-ABDF-6F6A72804E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40401" y="2298343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5C362D-E495-498D-86D4-F1DF59A446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55120" y="2159844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3F1716-7136-4E17-8432-ED6A94B80DB2}"/>
              </a:ext>
            </a:extLst>
          </p:cNvPr>
          <p:cNvCxnSpPr>
            <a:cxnSpLocks/>
            <a:stCxn id="9" idx="0"/>
          </p:cNvCxnSpPr>
          <p:nvPr>
            <p:custDataLst>
              <p:tags r:id="rId8"/>
            </p:custDataLst>
          </p:nvPr>
        </p:nvCxnSpPr>
        <p:spPr>
          <a:xfrm flipV="1">
            <a:off x="3483365" y="1785109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460BDB0-2C9F-459F-8104-219CDDB88F5A}"/>
              </a:ext>
            </a:extLst>
          </p:cNvPr>
          <p:cNvCxnSpPr>
            <a:cxnSpLocks/>
            <a:stCxn id="10" idx="0"/>
          </p:cNvCxnSpPr>
          <p:nvPr>
            <p:custDataLst>
              <p:tags r:id="rId9"/>
            </p:custDataLst>
          </p:nvPr>
        </p:nvCxnSpPr>
        <p:spPr>
          <a:xfrm flipH="1" flipV="1">
            <a:off x="7018860" y="1805514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FCDB62-D934-40E1-96EE-ECA0BC751AED}"/>
              </a:ext>
            </a:extLst>
          </p:cNvPr>
          <p:cNvCxnSpPr>
            <a:cxnSpLocks/>
            <a:stCxn id="11" idx="0"/>
          </p:cNvCxnSpPr>
          <p:nvPr>
            <p:custDataLst>
              <p:tags r:id="rId10"/>
            </p:custDataLst>
          </p:nvPr>
        </p:nvCxnSpPr>
        <p:spPr>
          <a:xfrm flipH="1" flipV="1">
            <a:off x="6049641" y="1923309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00B29B9D-9B4F-4C50-80F5-96F8414E42C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7" y="3344624"/>
            <a:ext cx="1123528" cy="119898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20627F8-C0BC-CF7F-F183-14A6726175D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1031558" y="430405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58D414-09FB-51BF-295C-D3D1DF030E9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2459" y="4517106"/>
            <a:ext cx="241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Dirac </a:t>
            </a:r>
            <a:br>
              <a:rPr lang="en-US" dirty="0"/>
            </a:br>
            <a:r>
              <a:rPr lang="en-US" dirty="0"/>
              <a:t>(bare lepton)</a:t>
            </a:r>
            <a:br>
              <a:rPr lang="en-US" dirty="0"/>
            </a:br>
            <a:r>
              <a:rPr lang="en-US" dirty="0"/>
              <a:t>g=2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6CB218-0405-9F42-A92F-4A7B4D0A209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99347" y="5591072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1928</a:t>
            </a:r>
            <a:endParaRPr lang="en-US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5D23ABC-A15E-50DA-E471-F5AEEAD83A6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755120" y="3121898"/>
            <a:ext cx="3995180" cy="16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5F0D4D-8F2C-B0EC-D6C8-052AD01C5F5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490449" y="6590643"/>
            <a:ext cx="2062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PRL 126, 141801 (2021)</a:t>
            </a:r>
          </a:p>
        </p:txBody>
      </p:sp>
    </p:spTree>
    <p:extLst>
      <p:ext uri="{BB962C8B-B14F-4D97-AF65-F5344CB8AC3E}">
        <p14:creationId xmlns:p14="http://schemas.microsoft.com/office/powerpoint/2010/main" val="85883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61C7A-29AE-34C9-4902-441C3804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g-2 Puzzle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5DEC27-1FD2-67DA-052C-6DEA40A6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34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54215A6D-EC37-612D-DA47-DC2622142B2F}"/>
              </a:ext>
            </a:extLst>
          </p:cNvPr>
          <p:cNvSpPr txBox="1">
            <a:spLocks/>
          </p:cNvSpPr>
          <p:nvPr/>
        </p:nvSpPr>
        <p:spPr>
          <a:xfrm>
            <a:off x="7382403" y="1690902"/>
            <a:ext cx="4174597" cy="4531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+mn-lt"/>
              </a:rPr>
              <a:t>Long standing discrepancy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between theory calculation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and experimental result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pPr marL="285750" indent="-285750"/>
            <a:r>
              <a:rPr lang="en-US" sz="1800" dirty="0">
                <a:latin typeface="+mn-lt"/>
              </a:rPr>
              <a:t>Uncertainty in theory calculation dominated by calculation of hadronic vacuum polarization</a:t>
            </a:r>
          </a:p>
          <a:p>
            <a:pPr marL="285750" indent="-285750"/>
            <a:endParaRPr lang="de-DE" sz="1800" dirty="0">
              <a:latin typeface="+mn-lt"/>
            </a:endParaRPr>
          </a:p>
          <a:p>
            <a:pPr marL="285750" indent="-285750"/>
            <a:endParaRPr lang="de-DE" sz="1800" dirty="0">
              <a:latin typeface="+mn-lt"/>
            </a:endParaRPr>
          </a:p>
          <a:p>
            <a:pPr marL="285750" indent="-285750"/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pic>
        <p:nvPicPr>
          <p:cNvPr id="3" name="Inhaltsplatzhalter 10">
            <a:extLst>
              <a:ext uri="{FF2B5EF4-FFF2-40B4-BE49-F238E27FC236}">
                <a16:creationId xmlns:a16="http://schemas.microsoft.com/office/drawing/2014/main" id="{A5556D8E-7E9F-B552-CFA1-2F383372F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26" y="1471302"/>
            <a:ext cx="6577240" cy="4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73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2F4E9-6A15-4FCF-AA74-76F81CD3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a</a:t>
            </a:r>
            <a:r>
              <a:rPr lang="en-US" baseline="-25000" dirty="0"/>
              <a:t>µ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3C3F1C-3538-4BB7-8A07-90DCBC5A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3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Anchor </a:t>
            </a:r>
            <a:r>
              <a:rPr lang="en-US" sz="1800" i="1" dirty="0"/>
              <a:t>B</a:t>
            </a:r>
            <a:r>
              <a:rPr lang="en-US" sz="1800" dirty="0"/>
              <a:t>, </a:t>
            </a:r>
            <a:r>
              <a:rPr lang="en-US" sz="1800" i="1" dirty="0"/>
              <a:t>e </a:t>
            </a:r>
            <a:r>
              <a:rPr lang="en-US" sz="1800" dirty="0"/>
              <a:t>and</a:t>
            </a:r>
            <a:r>
              <a:rPr lang="en-US" sz="1800" i="1" dirty="0"/>
              <a:t> m</a:t>
            </a:r>
            <a:r>
              <a:rPr lang="en-US" sz="1800" i="1" baseline="-25000" dirty="0"/>
              <a:t>µ</a:t>
            </a:r>
            <a:r>
              <a:rPr lang="en-US" sz="1800" i="1" dirty="0"/>
              <a:t> </a:t>
            </a:r>
            <a:r>
              <a:rPr lang="en-US" sz="1800" dirty="0"/>
              <a:t>to other high-precision measurements and calculations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52784F-675C-40AA-8D4A-893EAB64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DE24E0-F7C7-469C-9E06-265B65B375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1" y="4136806"/>
            <a:ext cx="884805" cy="5912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A30395-1282-4BCC-B633-7E241C3F98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12" y="2713537"/>
            <a:ext cx="4231976" cy="59124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9DF385A-1225-4A95-A616-054830F81DA2}"/>
              </a:ext>
            </a:extLst>
          </p:cNvPr>
          <p:cNvSpPr txBox="1"/>
          <p:nvPr/>
        </p:nvSpPr>
        <p:spPr>
          <a:xfrm>
            <a:off x="5897479" y="4804500"/>
            <a:ext cx="61895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10.5 ppb uncertainty</a:t>
            </a:r>
            <a:r>
              <a:rPr lang="en-US" sz="1200" dirty="0">
                <a:solidFill>
                  <a:srgbClr val="4472C4"/>
                </a:solidFill>
              </a:rPr>
              <a:t> 	</a:t>
            </a:r>
            <a:r>
              <a:rPr lang="en-US" sz="1200" dirty="0" err="1">
                <a:solidFill>
                  <a:srgbClr val="4472C4"/>
                </a:solidFill>
              </a:rPr>
              <a:t>Metrologia</a:t>
            </a:r>
            <a:r>
              <a:rPr lang="en-US" sz="1200" dirty="0">
                <a:solidFill>
                  <a:srgbClr val="4472C4"/>
                </a:solidFill>
              </a:rPr>
              <a:t> 13, 179 (1977)</a:t>
            </a:r>
          </a:p>
          <a:p>
            <a:r>
              <a:rPr lang="en-US" dirty="0">
                <a:solidFill>
                  <a:srgbClr val="FFC000"/>
                </a:solidFill>
              </a:rPr>
              <a:t>exact 			</a:t>
            </a:r>
            <a:r>
              <a:rPr lang="en-US" sz="1200" dirty="0">
                <a:solidFill>
                  <a:srgbClr val="FFC000"/>
                </a:solidFill>
              </a:rPr>
              <a:t>Rev. Mod. Phys. 88, 035009 (2016)</a:t>
            </a:r>
          </a:p>
          <a:p>
            <a:r>
              <a:rPr lang="en-US" dirty="0">
                <a:solidFill>
                  <a:srgbClr val="00B050"/>
                </a:solidFill>
              </a:rPr>
              <a:t>22 ppb uncertainty</a:t>
            </a:r>
            <a:r>
              <a:rPr lang="en-US" sz="2400" dirty="0">
                <a:solidFill>
                  <a:srgbClr val="00B050"/>
                </a:solidFill>
              </a:rPr>
              <a:t> 	</a:t>
            </a:r>
            <a:r>
              <a:rPr lang="en-US" sz="1200" dirty="0">
                <a:solidFill>
                  <a:srgbClr val="00B050"/>
                </a:solidFill>
              </a:rPr>
              <a:t>Phys. Rev. Lett. 82, 11 (1999)</a:t>
            </a:r>
          </a:p>
          <a:p>
            <a:r>
              <a:rPr lang="en-US" dirty="0">
                <a:solidFill>
                  <a:srgbClr val="FF0000"/>
                </a:solidFill>
              </a:rPr>
              <a:t>0.13 ppt uncertainty 	</a:t>
            </a:r>
            <a:r>
              <a:rPr lang="en-US" sz="1200" dirty="0">
                <a:solidFill>
                  <a:srgbClr val="FF0000"/>
                </a:solidFill>
              </a:rPr>
              <a:t>Phys. Rev. Lett. 130, 071801 (2023) / CODATA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25 ppb total external uncertainty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A6DD00-AF75-41B4-8AB8-B38397E09997}"/>
              </a:ext>
            </a:extLst>
          </p:cNvPr>
          <p:cNvSpPr txBox="1"/>
          <p:nvPr/>
        </p:nvSpPr>
        <p:spPr>
          <a:xfrm>
            <a:off x="1251852" y="4825687"/>
            <a:ext cx="423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Measure magnetic field with NMR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</a:rPr>
              <a:t>proton spin-precession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761B9A82-4E5B-43A2-85F9-FFA89022CD3C}"/>
              </a:ext>
            </a:extLst>
          </p:cNvPr>
          <p:cNvSpPr/>
          <p:nvPr/>
        </p:nvSpPr>
        <p:spPr>
          <a:xfrm>
            <a:off x="5899497" y="2627452"/>
            <a:ext cx="693186" cy="716096"/>
          </a:xfrm>
          <a:prstGeom prst="roundRect">
            <a:avLst/>
          </a:prstGeom>
          <a:solidFill>
            <a:srgbClr val="4472C4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5262B8A3-D131-4C0E-A0D2-5EC2BD0319FF}"/>
              </a:ext>
            </a:extLst>
          </p:cNvPr>
          <p:cNvSpPr/>
          <p:nvPr/>
        </p:nvSpPr>
        <p:spPr>
          <a:xfrm>
            <a:off x="6636376" y="2624471"/>
            <a:ext cx="638180" cy="716096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0B8D3404-A3D5-4D3A-A0A3-4412FDF558E1}"/>
              </a:ext>
            </a:extLst>
          </p:cNvPr>
          <p:cNvSpPr/>
          <p:nvPr/>
        </p:nvSpPr>
        <p:spPr>
          <a:xfrm>
            <a:off x="7284835" y="2628131"/>
            <a:ext cx="377003" cy="712436"/>
          </a:xfrm>
          <a:prstGeom prst="roundRect">
            <a:avLst/>
          </a:prstGeom>
          <a:solidFill>
            <a:srgbClr val="00B05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A7A113C6-3A7A-4EAF-A219-6A7C624E7E0F}"/>
              </a:ext>
            </a:extLst>
          </p:cNvPr>
          <p:cNvSpPr/>
          <p:nvPr/>
        </p:nvSpPr>
        <p:spPr>
          <a:xfrm>
            <a:off x="7669027" y="2632122"/>
            <a:ext cx="377003" cy="712436"/>
          </a:xfrm>
          <a:prstGeom prst="roundRect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B311853-99DB-41B0-BEEA-182826F86459}"/>
              </a:ext>
            </a:extLst>
          </p:cNvPr>
          <p:cNvCxnSpPr>
            <a:cxnSpLocks/>
          </p:cNvCxnSpPr>
          <p:nvPr/>
        </p:nvCxnSpPr>
        <p:spPr>
          <a:xfrm flipV="1">
            <a:off x="3056419" y="3128998"/>
            <a:ext cx="1963256" cy="1300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983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45C3A-4508-431B-810E-04734757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Muon g-2 a good test of the SM?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ADA94-E4CE-4FFD-B243-6D316D356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399"/>
            <a:ext cx="10515600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+mn-lt"/>
                <a:cs typeface="Arial Narrow" panose="020B0604020202020204" pitchFamily="34" charset="0"/>
              </a:rPr>
              <a:t>From a theoretician’s point of view, the muon is a very clean system </a:t>
            </a:r>
            <a:br>
              <a:rPr lang="en-US" sz="1800" dirty="0">
                <a:latin typeface="+mn-lt"/>
                <a:cs typeface="Arial Narrow" panose="020B0604020202020204" pitchFamily="34" charset="0"/>
              </a:rPr>
            </a:br>
            <a:r>
              <a:rPr lang="en-US" sz="1800" dirty="0">
                <a:latin typeface="+mn-lt"/>
                <a:cs typeface="Arial Narrow" panose="020B0604020202020204" pitchFamily="34" charset="0"/>
              </a:rPr>
              <a:t>in which highest precision predictions are achievable! </a:t>
            </a:r>
          </a:p>
          <a:p>
            <a:pPr algn="ctr"/>
            <a:endParaRPr lang="en-US" sz="1800" dirty="0">
              <a:latin typeface="+mn-lt"/>
            </a:endParaRPr>
          </a:p>
          <a:p>
            <a:pPr algn="ctr"/>
            <a:endParaRPr lang="en-US" sz="18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091BA6-9E58-4C5A-9CA8-117A4C05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Flavour Workshop, Apr. 8th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57D573-46C7-4E53-94D0-9CB8215F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33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D4E3E1-D2AB-A925-7944-F67FE86B34E4}"/>
              </a:ext>
            </a:extLst>
          </p:cNvPr>
          <p:cNvGrpSpPr/>
          <p:nvPr/>
        </p:nvGrpSpPr>
        <p:grpSpPr>
          <a:xfrm>
            <a:off x="1687946" y="2960474"/>
            <a:ext cx="8816109" cy="1940793"/>
            <a:chOff x="1662545" y="3112874"/>
            <a:chExt cx="8816109" cy="1940793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C296E3E5-D350-400C-938E-26A42D310703}"/>
                </a:ext>
              </a:extLst>
            </p:cNvPr>
            <p:cNvSpPr/>
            <p:nvPr/>
          </p:nvSpPr>
          <p:spPr>
            <a:xfrm>
              <a:off x="1662545" y="3112874"/>
              <a:ext cx="3426691" cy="9790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Highest precision</a:t>
              </a:r>
              <a:br>
                <a:rPr lang="en-US" dirty="0"/>
              </a:br>
              <a:r>
                <a:rPr lang="en-US" dirty="0"/>
                <a:t>theoretical predictions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029BFAD1-D2E7-45C3-84FE-C1519C492E03}"/>
                </a:ext>
              </a:extLst>
            </p:cNvPr>
            <p:cNvSpPr/>
            <p:nvPr/>
          </p:nvSpPr>
          <p:spPr>
            <a:xfrm>
              <a:off x="7051963" y="3112874"/>
              <a:ext cx="3426691" cy="9790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Highest precision</a:t>
              </a:r>
              <a:br>
                <a:rPr lang="en-US" dirty="0"/>
              </a:br>
              <a:r>
                <a:rPr lang="en-US" dirty="0"/>
                <a:t>experiments</a:t>
              </a:r>
            </a:p>
          </p:txBody>
        </p:sp>
        <p:sp>
          <p:nvSpPr>
            <p:cNvPr id="9" name="Pfeil: gebogen 8">
              <a:extLst>
                <a:ext uri="{FF2B5EF4-FFF2-40B4-BE49-F238E27FC236}">
                  <a16:creationId xmlns:a16="http://schemas.microsoft.com/office/drawing/2014/main" id="{4F086815-2BC8-429B-89BF-C04B22E3108B}"/>
                </a:ext>
              </a:extLst>
            </p:cNvPr>
            <p:cNvSpPr/>
            <p:nvPr/>
          </p:nvSpPr>
          <p:spPr>
            <a:xfrm rot="5400000">
              <a:off x="4968584" y="3612503"/>
              <a:ext cx="1458194" cy="1424133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feil: gebogen 9">
              <a:extLst>
                <a:ext uri="{FF2B5EF4-FFF2-40B4-BE49-F238E27FC236}">
                  <a16:creationId xmlns:a16="http://schemas.microsoft.com/office/drawing/2014/main" id="{23E085DF-07FA-46D3-B490-F791153A30A1}"/>
                </a:ext>
              </a:extLst>
            </p:cNvPr>
            <p:cNvSpPr/>
            <p:nvPr/>
          </p:nvSpPr>
          <p:spPr>
            <a:xfrm rot="5400000" flipV="1">
              <a:off x="5677648" y="3609838"/>
              <a:ext cx="1458194" cy="1424132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507E62D-D2EB-4747-AB0F-EFBF7CC073F6}"/>
              </a:ext>
            </a:extLst>
          </p:cNvPr>
          <p:cNvSpPr txBox="1"/>
          <p:nvPr/>
        </p:nvSpPr>
        <p:spPr>
          <a:xfrm>
            <a:off x="4043195" y="5194955"/>
            <a:ext cx="412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“They allow for high-precision tests!”</a:t>
            </a:r>
          </a:p>
        </p:txBody>
      </p:sp>
    </p:spTree>
    <p:extLst>
      <p:ext uri="{BB962C8B-B14F-4D97-AF65-F5344CB8AC3E}">
        <p14:creationId xmlns:p14="http://schemas.microsoft.com/office/powerpoint/2010/main" val="793691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sidualsFFT_5ParNoPileup.pdf" descr="ResidualsFFT_5ParNoPileup.pdf">
            <a:extLst>
              <a:ext uri="{FF2B5EF4-FFF2-40B4-BE49-F238E27FC236}">
                <a16:creationId xmlns:a16="http://schemas.microsoft.com/office/drawing/2014/main" id="{2C9D2476-1AED-3595-1647-F0E66E9D9F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89"/>
          <a:stretch>
            <a:fillRect/>
          </a:stretch>
        </p:blipFill>
        <p:spPr>
          <a:xfrm>
            <a:off x="6125748" y="1928813"/>
            <a:ext cx="4900271" cy="34541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B6BA5C-1670-475D-8BE8-92B12A0C41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69485" y="28613"/>
            <a:ext cx="10375669" cy="1325563"/>
          </a:xfrm>
        </p:spPr>
        <p:txBody>
          <a:bodyPr/>
          <a:lstStyle/>
          <a:p>
            <a:r>
              <a:rPr lang="en-US" dirty="0"/>
              <a:t>Fitting the “wiggle” plot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474031-2827-4FFD-B344-3888592A6D0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44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03C0F71-64B4-49FE-05BE-FCA54BFEA3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32211" y="6051484"/>
            <a:ext cx="805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 different analysis from 7 independent groups</a:t>
            </a:r>
            <a:br>
              <a:rPr lang="en-US" dirty="0"/>
            </a:br>
            <a:r>
              <a:rPr lang="en-US" dirty="0"/>
              <a:t>Account for complex beam dynamics ~27 free parameters in fit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A3093B4-E1AD-0A6E-5BC1-20DC97D2314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57866" y="5628593"/>
            <a:ext cx="653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Any time dependent phase shift will bias the frequency</a:t>
            </a:r>
          </a:p>
        </p:txBody>
      </p:sp>
      <p:pic>
        <p:nvPicPr>
          <p:cNvPr id="9" name="ResidualsFFT_5ParNoPileup_FullFit.pdf" descr="ResidualsFFT_5ParNoPileup_FullFit.pdf">
            <a:extLst>
              <a:ext uri="{FF2B5EF4-FFF2-40B4-BE49-F238E27FC236}">
                <a16:creationId xmlns:a16="http://schemas.microsoft.com/office/drawing/2014/main" id="{F291F6D1-00B1-1346-A450-59E29ADFA1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126394" y="1772936"/>
            <a:ext cx="4895259" cy="36110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un 3a">
            <a:extLst>
              <a:ext uri="{FF2B5EF4-FFF2-40B4-BE49-F238E27FC236}">
                <a16:creationId xmlns:a16="http://schemas.microsoft.com/office/drawing/2014/main" id="{0D5F5DB1-80D2-F0A0-065C-6C8E3B6FB08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77210" y="2289598"/>
            <a:ext cx="617150" cy="204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dirty="0"/>
              <a:t>Run 3a</a:t>
            </a:r>
          </a:p>
        </p:txBody>
      </p:sp>
      <p:sp>
        <p:nvSpPr>
          <p:cNvPr id="20" name="Simple Fit Function">
            <a:extLst>
              <a:ext uri="{FF2B5EF4-FFF2-40B4-BE49-F238E27FC236}">
                <a16:creationId xmlns:a16="http://schemas.microsoft.com/office/drawing/2014/main" id="{9F92ABC4-87D4-F4F5-716B-0729DA78C8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417006" y="2406409"/>
            <a:ext cx="2272011" cy="42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dirty="0">
                <a:solidFill>
                  <a:srgbClr val="4D4DB7"/>
                </a:solidFill>
              </a:rPr>
              <a:t>Simple Fit Function</a:t>
            </a:r>
          </a:p>
        </p:txBody>
      </p:sp>
      <p:sp>
        <p:nvSpPr>
          <p:cNvPr id="8" name="Full Fit Function">
            <a:extLst>
              <a:ext uri="{FF2B5EF4-FFF2-40B4-BE49-F238E27FC236}">
                <a16:creationId xmlns:a16="http://schemas.microsoft.com/office/drawing/2014/main" id="{E272015C-E2E9-670A-9D82-6B8AD80496C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412639" y="2612507"/>
            <a:ext cx="1620997" cy="213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dirty="0">
                <a:solidFill>
                  <a:srgbClr val="E73543"/>
                </a:solidFill>
              </a:rPr>
              <a:t>Full Fit Function</a:t>
            </a:r>
          </a:p>
        </p:txBody>
      </p:sp>
      <p:pic>
        <p:nvPicPr>
          <p:cNvPr id="17" name="ModuloPlot_Fit5_FullFunctionFit.png">
            <a:extLst>
              <a:ext uri="{FF2B5EF4-FFF2-40B4-BE49-F238E27FC236}">
                <a16:creationId xmlns:a16="http://schemas.microsoft.com/office/drawing/2014/main" id="{4CC67564-0232-8B2F-E599-B6DCA0D7FAB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54749" y="1859666"/>
            <a:ext cx="4895259" cy="359476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/ndf = 4086/4138">
                <a:extLst>
                  <a:ext uri="{FF2B5EF4-FFF2-40B4-BE49-F238E27FC236}">
                    <a16:creationId xmlns:a16="http://schemas.microsoft.com/office/drawing/2014/main" id="{AA0B422D-F7DA-4DC7-207F-B147D608FC60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581400" y="4726374"/>
                <a:ext cx="1855701" cy="3347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lc="http://schemas.openxmlformats.org/drawingml/2006/lockedCanvas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1pPr>
                <a:lvl2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2pPr>
                <a:lvl3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3pPr>
                <a:lvl4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4pPr>
                <a:lvl5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5pPr>
                <a:lvl6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6pPr>
                <a:lvl7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7pPr>
                <a:lvl8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8pPr>
                <a:lvl9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500"/>
                  </a:spcBef>
                  <a:buClr>
                    <a:srgbClr val="000000"/>
                  </a:buClr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1600" dirty="0">
                    <a:latin typeface="+mn-lt"/>
                  </a:rPr>
                  <a:t>/</a:t>
                </a:r>
                <a:r>
                  <a:rPr sz="1600" dirty="0" err="1">
                    <a:latin typeface="+mn-lt"/>
                  </a:rPr>
                  <a:t>ndf</a:t>
                </a:r>
                <a:r>
                  <a:rPr sz="1600" dirty="0">
                    <a:latin typeface="+mn-lt"/>
                  </a:rPr>
                  <a:t> = 4086/4138</a:t>
                </a:r>
              </a:p>
            </p:txBody>
          </p:sp>
        </mc:Choice>
        <mc:Fallback xmlns="">
          <p:sp>
            <p:nvSpPr>
              <p:cNvPr id="10" name="/ndf = 4086/4138">
                <a:extLst>
                  <a:ext uri="{FF2B5EF4-FFF2-40B4-BE49-F238E27FC236}">
                    <a16:creationId xmlns:a16="http://schemas.microsoft.com/office/drawing/2014/main" id="{AA0B422D-F7DA-4DC7-207F-B147D608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3581400" y="4726374"/>
                <a:ext cx="1855701" cy="334772"/>
              </a:xfrm>
              <a:prstGeom prst="rect">
                <a:avLst/>
              </a:prstGeom>
              <a:blipFill>
                <a:blip r:embed="rId21"/>
                <a:stretch>
                  <a:fillRect l="-3947" r="-5592" b="-3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xmlns:lc="http://schemas.openxmlformats.org/drawingml/2006/lockedCanvas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zgif-3-829c6c665a.gif">
            <a:extLst>
              <a:ext uri="{FF2B5EF4-FFF2-40B4-BE49-F238E27FC236}">
                <a16:creationId xmlns:a16="http://schemas.microsoft.com/office/drawing/2014/main" id="{D16BCC6F-2D41-EEEB-0116-4F381307FDC4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76784" y="2997682"/>
            <a:ext cx="2102962" cy="1952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herent betatron oscillation (“CBO”)">
            <a:extLst>
              <a:ext uri="{FF2B5EF4-FFF2-40B4-BE49-F238E27FC236}">
                <a16:creationId xmlns:a16="http://schemas.microsoft.com/office/drawing/2014/main" id="{484593BF-D98D-5A3A-2EE2-687F4FD0397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417005" y="2820542"/>
            <a:ext cx="2737980" cy="18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dirty="0"/>
              <a:t>Coherent </a:t>
            </a:r>
            <a:r>
              <a:rPr dirty="0" err="1"/>
              <a:t>betatron</a:t>
            </a:r>
            <a:r>
              <a:rPr dirty="0"/>
              <a:t> oscillation (“CBO”)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476A6D9-2B91-0DCD-3111-57886479FC9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1" y="1233451"/>
            <a:ext cx="8127578" cy="4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39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tracking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45</a:t>
            </a:r>
          </a:p>
        </p:txBody>
      </p:sp>
      <p:pic>
        <p:nvPicPr>
          <p:cNvPr id="29" name="Inhaltsplatzhalter 8">
            <a:extLst>
              <a:ext uri="{FF2B5EF4-FFF2-40B4-BE49-F238E27FC236}">
                <a16:creationId xmlns:a16="http://schemas.microsoft.com/office/drawing/2014/main" id="{F223010C-582F-451C-8E03-53C7415E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15542"/>
          <a:stretch/>
        </p:blipFill>
        <p:spPr>
          <a:xfrm>
            <a:off x="115279" y="1717364"/>
            <a:ext cx="3484395" cy="282876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AFC60CD-5F6D-4DBE-BE09-BCFCC0426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028" y="2714639"/>
            <a:ext cx="2963889" cy="354328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7604DB4-27EF-46E1-B752-9AF1B9BD1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7129" y="1265524"/>
            <a:ext cx="4214812" cy="3126802"/>
          </a:xfrm>
          <a:prstGeom prst="rect">
            <a:avLst/>
          </a:prstGeom>
        </p:spPr>
      </p:pic>
      <p:sp>
        <p:nvSpPr>
          <p:cNvPr id="35" name="Pfeil: gebogen 34">
            <a:extLst>
              <a:ext uri="{FF2B5EF4-FFF2-40B4-BE49-F238E27FC236}">
                <a16:creationId xmlns:a16="http://schemas.microsoft.com/office/drawing/2014/main" id="{FF7073D0-0404-4B49-AEFF-0B4F6C180044}"/>
              </a:ext>
            </a:extLst>
          </p:cNvPr>
          <p:cNvSpPr/>
          <p:nvPr/>
        </p:nvSpPr>
        <p:spPr>
          <a:xfrm>
            <a:off x="3963886" y="1961163"/>
            <a:ext cx="1151138" cy="104485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307017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6CA9B43-E147-48E6-AB1E-7FB4C75ABB4C}"/>
              </a:ext>
            </a:extLst>
          </p:cNvPr>
          <p:cNvSpPr txBox="1"/>
          <p:nvPr/>
        </p:nvSpPr>
        <p:spPr>
          <a:xfrm>
            <a:off x="3442597" y="1148957"/>
            <a:ext cx="3344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distribution described by multipole expansion</a:t>
            </a:r>
          </a:p>
        </p:txBody>
      </p:sp>
      <p:sp>
        <p:nvSpPr>
          <p:cNvPr id="37" name="Pfeil: gebogen 36">
            <a:extLst>
              <a:ext uri="{FF2B5EF4-FFF2-40B4-BE49-F238E27FC236}">
                <a16:creationId xmlns:a16="http://schemas.microsoft.com/office/drawing/2014/main" id="{0397D14B-97EF-43B1-A5EE-66880BA71077}"/>
              </a:ext>
            </a:extLst>
          </p:cNvPr>
          <p:cNvSpPr/>
          <p:nvPr/>
        </p:nvSpPr>
        <p:spPr>
          <a:xfrm flipV="1">
            <a:off x="7066625" y="3666564"/>
            <a:ext cx="1589103" cy="12438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307017"/>
              <a:gd name="adj5" fmla="val 12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9DA1973-2D18-4612-8868-4D4275FC824D}"/>
              </a:ext>
            </a:extLst>
          </p:cNvPr>
          <p:cNvSpPr txBox="1"/>
          <p:nvPr/>
        </p:nvSpPr>
        <p:spPr>
          <a:xfrm>
            <a:off x="7656935" y="4881643"/>
            <a:ext cx="265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interpolation using fixed probe data</a:t>
            </a:r>
          </a:p>
        </p:txBody>
      </p:sp>
    </p:spTree>
    <p:extLst>
      <p:ext uri="{BB962C8B-B14F-4D97-AF65-F5344CB8AC3E}">
        <p14:creationId xmlns:p14="http://schemas.microsoft.com/office/powerpoint/2010/main" val="2406105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A1A65-A702-48B7-BC84-50C483EA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weighted magnetic field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6D3148-4EEB-4CC6-A944-D0FDEB89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We need the field seen by the muons</a:t>
            </a:r>
          </a:p>
          <a:p>
            <a:endParaRPr lang="en-US" sz="1800" dirty="0"/>
          </a:p>
          <a:p>
            <a:r>
              <a:rPr lang="en-US" sz="1800" dirty="0"/>
              <a:t>Tracking magnetic field multipole moments</a:t>
            </a:r>
          </a:p>
          <a:p>
            <a:endParaRPr lang="en-US" sz="1800" dirty="0"/>
          </a:p>
          <a:p>
            <a:r>
              <a:rPr lang="en-US" sz="1800" dirty="0"/>
              <a:t>Muon distribution given by tracker data and beam dynamics simulation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27E87D-1E0B-4422-9AEE-7E391CF9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46</a:t>
            </a: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D9D12E-11A0-1164-65BF-AAD3CDDD2D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74167"/>
            <a:ext cx="5366753" cy="644742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98F2496D-2812-D215-F0DE-AC30E1F6E457}"/>
              </a:ext>
            </a:extLst>
          </p:cNvPr>
          <p:cNvSpPr/>
          <p:nvPr/>
        </p:nvSpPr>
        <p:spPr>
          <a:xfrm>
            <a:off x="2210920" y="5187342"/>
            <a:ext cx="2262102" cy="34737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5" descr="A diagram of a circular object with lines and dots&#10;&#10;Description automatically generated">
            <a:extLst>
              <a:ext uri="{FF2B5EF4-FFF2-40B4-BE49-F238E27FC236}">
                <a16:creationId xmlns:a16="http://schemas.microsoft.com/office/drawing/2014/main" id="{87F398AE-A75A-9C32-367B-71A599531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32" y="1825625"/>
            <a:ext cx="4922368" cy="40637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2B8871-81D1-6A66-8B7B-0E07A9742651}"/>
              </a:ext>
            </a:extLst>
          </p:cNvPr>
          <p:cNvSpPr txBox="1"/>
          <p:nvPr/>
        </p:nvSpPr>
        <p:spPr>
          <a:xfrm>
            <a:off x="10083800" y="1917700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Run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0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65DA8-D1DF-CD39-7A50-C541A7CFC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93AD2-2609-3B2B-A205-CE74E37F6AD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Spin projection detection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7BF992-B5F4-DA08-E713-DAF4905CF36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47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1C0CD46-9080-17BA-A854-89C72E79FA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01" y="1690688"/>
            <a:ext cx="5330066" cy="275004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9C7385D-63D8-9DAB-0500-5F9DC132274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86025" y="1953896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1/2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747E5B-F8D7-807F-9DF1-EF03A74212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86025" y="3460523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1/2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5A1F64-E5AA-9B5B-7C45-A1CCA6358AC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51625" y="2696379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1/2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1C45E07-9217-438F-D9B4-0574E764BFB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496718" y="2648189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1/2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4A9707-7C22-201E-6A9E-2694A8090F2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94627" y="2248611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right-handed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B2400E-179E-3E6A-B992-73FE031AAFC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496718" y="3065711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right-handed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A160EC4-8F85-A39E-EFA3-D7E89A8E723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919581" y="378012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left-handed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7563B21-C929-B74D-80AE-6BF3A27827D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731574" y="6569363"/>
            <a:ext cx="3615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credit: K.S. </a:t>
            </a:r>
            <a:r>
              <a:rPr lang="en-US" sz="1200" dirty="0" err="1"/>
              <a:t>Khaw</a:t>
            </a:r>
            <a:r>
              <a:rPr lang="en-US" sz="1200" dirty="0"/>
              <a:t>, PhD thesis, ETHZ, 2015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30AAAE-59BD-060B-0110-0D44CEFC8D3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6443" y="51909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Maximum positron energy ≅ 52.8 MeV</a:t>
            </a:r>
            <a:endParaRPr lang="en-US" noProof="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E68699-B8F3-4AFA-69C5-45AD8EFD09A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92238" y="5776793"/>
            <a:ext cx="640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Positron emitted preferably in direction of muon spin!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89DE35-9AFB-33EA-35F1-D15267C2CCF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036310" y="45423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Muon decay described by weak force </a:t>
            </a:r>
            <a:r>
              <a:rPr lang="en-US" dirty="0">
                <a:sym typeface="Wingdings" panose="05000000000000000000" pitchFamily="2" charset="2"/>
              </a:rPr>
              <a:t> parity violation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59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C22F0-2CA0-4E68-B395-E93848B4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Relativistic muon in magnetic &amp; electric fields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F5FFE2-E650-415F-90E4-055EE033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49</a:t>
            </a:r>
            <a:endParaRPr lang="en-US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8BFCB0-4187-4EC0-B85A-F26CE2163C7E}"/>
              </a:ext>
            </a:extLst>
          </p:cNvPr>
          <p:cNvSpPr/>
          <p:nvPr/>
        </p:nvSpPr>
        <p:spPr>
          <a:xfrm>
            <a:off x="3924300" y="1724025"/>
            <a:ext cx="666750" cy="5334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68D4554-5290-4D07-B32D-24D6C1FDE091}"/>
              </a:ext>
            </a:extLst>
          </p:cNvPr>
          <p:cNvSpPr/>
          <p:nvPr/>
        </p:nvSpPr>
        <p:spPr>
          <a:xfrm>
            <a:off x="7839074" y="1579929"/>
            <a:ext cx="2790825" cy="7727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104BA851-7B43-4586-99B4-1B0DFE91490E}"/>
              </a:ext>
            </a:extLst>
          </p:cNvPr>
          <p:cNvSpPr/>
          <p:nvPr/>
        </p:nvSpPr>
        <p:spPr>
          <a:xfrm>
            <a:off x="4848224" y="1600405"/>
            <a:ext cx="2752727" cy="7522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71BA24-19E0-4070-AFA7-BF817B3F6682}"/>
              </a:ext>
            </a:extLst>
          </p:cNvPr>
          <p:cNvSpPr txBox="1"/>
          <p:nvPr/>
        </p:nvSpPr>
        <p:spPr>
          <a:xfrm>
            <a:off x="1428750" y="3234809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non-relativistic limit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EF2BBB7-4962-492D-BB4D-8A8817C08D66}"/>
              </a:ext>
            </a:extLst>
          </p:cNvPr>
          <p:cNvCxnSpPr>
            <a:stCxn id="11" idx="0"/>
          </p:cNvCxnSpPr>
          <p:nvPr/>
        </p:nvCxnSpPr>
        <p:spPr>
          <a:xfrm flipV="1">
            <a:off x="3009900" y="2352675"/>
            <a:ext cx="1095375" cy="882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E551063-177B-416D-8494-47781FDF103B}"/>
              </a:ext>
            </a:extLst>
          </p:cNvPr>
          <p:cNvSpPr txBox="1"/>
          <p:nvPr/>
        </p:nvSpPr>
        <p:spPr>
          <a:xfrm>
            <a:off x="4025784" y="3263384"/>
            <a:ext cx="400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electron motion 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non-perpendicular 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 magnetic field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cyclotron motion assumed motion perpendicular to magnetic field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pitch of electron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8A5CEFF-F5C6-44BA-97EE-84DC528D1496}"/>
              </a:ext>
            </a:extLst>
          </p:cNvPr>
          <p:cNvCxnSpPr>
            <a:stCxn id="14" idx="0"/>
          </p:cNvCxnSpPr>
          <p:nvPr/>
        </p:nvCxnSpPr>
        <p:spPr>
          <a:xfrm flipV="1">
            <a:off x="6026034" y="2352675"/>
            <a:ext cx="527166" cy="910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8615EA2-9D69-40A7-AD2F-E7ECC316868F}"/>
                  </a:ext>
                </a:extLst>
              </p:cNvPr>
              <p:cNvSpPr txBox="1"/>
              <p:nvPr/>
            </p:nvSpPr>
            <p:spPr>
              <a:xfrm>
                <a:off x="8003167" y="3234809"/>
                <a:ext cx="3657411" cy="3999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accent1"/>
                    </a:solidFill>
                  </a:rPr>
                  <a:t>relativistically</a:t>
                </a:r>
                <a:r>
                  <a:rPr lang="en-US" dirty="0">
                    <a:solidFill>
                      <a:schemeClr val="accent1"/>
                    </a:solidFill>
                  </a:rPr>
                  <a:t> generated 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motional magnetic field</a:t>
                </a:r>
              </a:p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proportional to electric field</a:t>
                </a:r>
              </a:p>
              <a:p>
                <a:pPr/>
                <a:br>
                  <a:rPr lang="en-US" sz="1800" i="1" dirty="0">
                    <a:solidFill>
                      <a:schemeClr val="accent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de-DE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p>
                      </m:sSubSup>
                      <m:r>
                        <a:rPr lang="de-DE" sz="18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=116591810</m:t>
                      </m:r>
                      <m:d>
                        <m:dPr>
                          <m:ctrlPr>
                            <a:rPr lang="de-D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43</m:t>
                          </m:r>
                        </m:e>
                      </m:d>
                      <m:r>
                        <a:rPr lang="de-DE" sz="1800" b="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8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de-DE" sz="1800" i="1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de-DE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de-DE" dirty="0" err="1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disappears</a:t>
                </a:r>
                <a:r>
                  <a:rPr lang="de-DE" dirty="0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for</a:t>
                </a:r>
                <a:r>
                  <a:rPr lang="de-DE" sz="1800" dirty="0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l-GR" sz="1800" dirty="0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γ</a:t>
                </a:r>
                <a:r>
                  <a:rPr lang="el-GR" sz="1800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≈</a:t>
                </a:r>
                <a:r>
                  <a:rPr lang="de-DE" sz="1800" dirty="0">
                    <a:solidFill>
                      <a:schemeClr val="accent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29.3</a:t>
                </a:r>
              </a:p>
              <a:p>
                <a:pPr algn="ctr"/>
                <a:endParaRPr lang="de-DE" i="1" dirty="0">
                  <a:solidFill>
                    <a:schemeClr val="accent1"/>
                  </a:solidFill>
                  <a:ea typeface="Cambria Math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de-DE" b="1" i="1" dirty="0" err="1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de-DE" sz="1800" b="1" i="1" dirty="0" err="1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agic</a:t>
                </a:r>
                <a:r>
                  <a:rPr lang="de-DE" sz="1800" b="1" i="1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800" b="1" i="1" dirty="0" err="1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momentum</a:t>
                </a:r>
                <a:endParaRPr lang="de-DE" sz="1800" b="1" i="1" dirty="0">
                  <a:solidFill>
                    <a:schemeClr val="accent1"/>
                  </a:solidFill>
                  <a:ea typeface="Cambria Math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de-DE" i="1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</a:t>
                </a:r>
                <a:r>
                  <a:rPr lang="de-DE" sz="1800" i="1" baseline="-25000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µ</a:t>
                </a:r>
                <a:r>
                  <a:rPr lang="de-DE" sz="1800" i="1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=3.094 </a:t>
                </a:r>
                <a:r>
                  <a:rPr lang="de-DE" sz="1800" i="1" dirty="0" err="1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GeV</a:t>
                </a:r>
                <a:r>
                  <a:rPr lang="de-DE" sz="1800" i="1" dirty="0">
                    <a:solidFill>
                      <a:schemeClr val="accent1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/c</a:t>
                </a:r>
                <a:br>
                  <a:rPr lang="de-DE" sz="1800" i="1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</a:br>
                <a:endParaRPr lang="de-DE" sz="1800" i="1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endParaRPr lang="en-US" sz="1800" dirty="0">
                  <a:solidFill>
                    <a:schemeClr val="accent1"/>
                  </a:solidFill>
                </a:endParaRPr>
              </a:p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8615EA2-9D69-40A7-AD2F-E7ECC3168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167" y="3234809"/>
                <a:ext cx="3657411" cy="3999878"/>
              </a:xfrm>
              <a:prstGeom prst="rect">
                <a:avLst/>
              </a:prstGeom>
              <a:blipFill>
                <a:blip r:embed="rId2"/>
                <a:stretch>
                  <a:fillRect t="-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6D60174-B23B-4D78-B03F-1CA44C986CD9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9572625" y="2427103"/>
            <a:ext cx="259248" cy="807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486D35B-B6EE-4F3C-9D12-A5824150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38" y="1579929"/>
            <a:ext cx="9206523" cy="859692"/>
          </a:xfrm>
          <a:prstGeom prst="rect">
            <a:avLst/>
          </a:prstGeom>
        </p:spPr>
      </p:pic>
      <p:sp>
        <p:nvSpPr>
          <p:cNvPr id="3" name="Multiplikationszeichen 2">
            <a:extLst>
              <a:ext uri="{FF2B5EF4-FFF2-40B4-BE49-F238E27FC236}">
                <a16:creationId xmlns:a16="http://schemas.microsoft.com/office/drawing/2014/main" id="{AF2F0F8B-8E04-EF75-823C-C463F9CB165B}"/>
              </a:ext>
            </a:extLst>
          </p:cNvPr>
          <p:cNvSpPr/>
          <p:nvPr/>
        </p:nvSpPr>
        <p:spPr>
          <a:xfrm>
            <a:off x="7490691" y="1346161"/>
            <a:ext cx="2635738" cy="1325563"/>
          </a:xfrm>
          <a:prstGeom prst="mathMultiply">
            <a:avLst>
              <a:gd name="adj1" fmla="val 226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82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3297-8D92-4FAB-509E-ABF3EFF9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51508-C160-848B-2D50-D8FA2D27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12"/>
            <a:ext cx="10375669" cy="1325563"/>
          </a:xfrm>
        </p:spPr>
        <p:txBody>
          <a:bodyPr/>
          <a:lstStyle/>
          <a:p>
            <a:r>
              <a:rPr lang="en-US" dirty="0"/>
              <a:t>Muon decay in rest frame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3CFBFF-EBB8-A1F1-E784-C41A577D9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4" y="1384192"/>
            <a:ext cx="56673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Angular differential decay distribution is energy dependent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2DB17D-0780-4F5F-966D-B715E5CC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E852B-F755-1160-63FB-4DB5C3138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942" r="7725" b="2100"/>
          <a:stretch/>
        </p:blipFill>
        <p:spPr>
          <a:xfrm>
            <a:off x="838200" y="1127704"/>
            <a:ext cx="4448530" cy="47556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8CBC315-C1E5-B746-8EE2-196E7CBC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1" y="1966834"/>
            <a:ext cx="5376985" cy="484554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0703FB1-7F17-BF8A-EE1C-F392AC051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37" y="2586325"/>
            <a:ext cx="4235938" cy="65649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C65DC7-4553-37A6-38CA-EDE3BDE04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754" y="3196253"/>
            <a:ext cx="4323321" cy="302194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F15AAFF-D1B9-5E52-78A6-F196E31CAFDD}"/>
              </a:ext>
            </a:extLst>
          </p:cNvPr>
          <p:cNvSpPr txBox="1"/>
          <p:nvPr/>
        </p:nvSpPr>
        <p:spPr>
          <a:xfrm>
            <a:off x="6448425" y="6138814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Figure: L. Roberts and W. Marciano, Lepton Dipole Moments</a:t>
            </a:r>
          </a:p>
          <a:p>
            <a:endParaRPr lang="en-US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E08E46-7FB3-E6B9-F36E-111A03324A36}"/>
              </a:ext>
            </a:extLst>
          </p:cNvPr>
          <p:cNvSpPr txBox="1"/>
          <p:nvPr/>
        </p:nvSpPr>
        <p:spPr>
          <a:xfrm>
            <a:off x="838200" y="5969463"/>
            <a:ext cx="6272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Figure credit: K.S. </a:t>
            </a:r>
            <a:r>
              <a:rPr lang="en-US" sz="1200" dirty="0" err="1"/>
              <a:t>Khaw</a:t>
            </a:r>
            <a:r>
              <a:rPr lang="en-US" sz="1200" dirty="0"/>
              <a:t>, PhD thesis, ETHZ, 2015</a:t>
            </a:r>
          </a:p>
        </p:txBody>
      </p:sp>
    </p:spTree>
    <p:extLst>
      <p:ext uri="{BB962C8B-B14F-4D97-AF65-F5344CB8AC3E}">
        <p14:creationId xmlns:p14="http://schemas.microsoft.com/office/powerpoint/2010/main" val="655509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8843" y="-2737"/>
            <a:ext cx="10375669" cy="1325563"/>
          </a:xfrm>
        </p:spPr>
        <p:txBody>
          <a:bodyPr/>
          <a:lstStyle/>
          <a:p>
            <a:r>
              <a:rPr lang="en-US" dirty="0"/>
              <a:t>Magnetic field tracking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E715A2-29A8-4A03-99C3-17FE47C4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0822" y="1825625"/>
            <a:ext cx="5411908" cy="435133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kumimoji="0" lang="en-US" sz="1800" b="1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Trolley system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17 NMR probes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pulled through ring every ~3 days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kumimoji="0" lang="en-US" sz="1800" strike="noStrike" kern="1200" cap="none" spc="0" normalizeH="0" noProof="0">
                <a:ln>
                  <a:noFill/>
                </a:ln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measures spatial field dist. in storage region</a:t>
            </a:r>
          </a:p>
          <a:p>
            <a:pPr marL="0" indent="0" algn="ctr">
              <a:buNone/>
            </a:pPr>
            <a:endParaRPr lang="en-US" sz="1800" b="1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53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55631D-7A4E-2826-E2B3-6D43FDF6C3B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36428" y="3429000"/>
            <a:ext cx="1768017" cy="3063875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FEA4C2-9630-EA93-8B1D-AD6C575A37E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439270" y="1825625"/>
            <a:ext cx="54119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+mn-lt"/>
              </a:rPr>
              <a:t>Fixed probe system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+mn-lt"/>
              </a:rPr>
              <a:t>72 azimuthal location (stations)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+mn-lt"/>
              </a:rPr>
              <a:t>tracks field drift 24/7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+mn-lt"/>
              </a:rPr>
              <a:t>measures field differences (drift)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b="1" dirty="0">
              <a:latin typeface="+mn-lt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8101786F-B247-C649-9504-892CA16D4B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957" y="3880643"/>
            <a:ext cx="3264318" cy="2377354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F7F6608-ED66-46AE-3382-C5654B9ACC6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510275" y="3852759"/>
            <a:ext cx="1836391" cy="2445787"/>
            <a:chOff x="6996891" y="741395"/>
            <a:chExt cx="4143361" cy="551831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00F6B40-423A-0784-A54B-7F2E2043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96891" y="741395"/>
              <a:ext cx="4143361" cy="5489737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AC6BAF6-FCC6-DA61-0FFE-EF9C23E7127E}"/>
                </a:ext>
              </a:extLst>
            </p:cNvPr>
            <p:cNvGrpSpPr/>
            <p:nvPr/>
          </p:nvGrpSpPr>
          <p:grpSpPr>
            <a:xfrm>
              <a:off x="7846653" y="1013620"/>
              <a:ext cx="3137932" cy="719736"/>
              <a:chOff x="7846653" y="1051720"/>
              <a:chExt cx="3137932" cy="719736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6367FE77-24B2-ECC9-93C9-1AED8ED9B8CD}"/>
                  </a:ext>
                </a:extLst>
              </p:cNvPr>
              <p:cNvSpPr/>
              <p:nvPr/>
            </p:nvSpPr>
            <p:spPr>
              <a:xfrm>
                <a:off x="7846653" y="1411588"/>
                <a:ext cx="3137931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A8AC6BEE-E1F9-E1C7-36A9-69B0F9C65AEE}"/>
                  </a:ext>
                </a:extLst>
              </p:cNvPr>
              <p:cNvSpPr/>
              <p:nvPr/>
            </p:nvSpPr>
            <p:spPr>
              <a:xfrm>
                <a:off x="7846653" y="1051720"/>
                <a:ext cx="421047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8A25F393-30AE-5BF5-5BDB-185FE5C31C16}"/>
                  </a:ext>
                </a:extLst>
              </p:cNvPr>
              <p:cNvSpPr/>
              <p:nvPr/>
            </p:nvSpPr>
            <p:spPr>
              <a:xfrm>
                <a:off x="8646474" y="1051720"/>
                <a:ext cx="574039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87A2BC1B-1AA6-8E2B-2DEB-27A94596A03E}"/>
                  </a:ext>
                </a:extLst>
              </p:cNvPr>
              <p:cNvSpPr/>
              <p:nvPr/>
            </p:nvSpPr>
            <p:spPr>
              <a:xfrm>
                <a:off x="9607596" y="1051720"/>
                <a:ext cx="574039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690F32F2-9280-47BB-2C84-8D2A51B69272}"/>
                  </a:ext>
                </a:extLst>
              </p:cNvPr>
              <p:cNvSpPr/>
              <p:nvPr/>
            </p:nvSpPr>
            <p:spPr>
              <a:xfrm>
                <a:off x="10519075" y="1063133"/>
                <a:ext cx="465510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08A9CD3-6E3D-5B99-42EA-3DDB67050FBB}"/>
                </a:ext>
              </a:extLst>
            </p:cNvPr>
            <p:cNvGrpSpPr/>
            <p:nvPr/>
          </p:nvGrpSpPr>
          <p:grpSpPr>
            <a:xfrm rot="10800000">
              <a:off x="7828494" y="5539971"/>
              <a:ext cx="3137932" cy="719736"/>
              <a:chOff x="7972595" y="3557483"/>
              <a:chExt cx="3137932" cy="719736"/>
            </a:xfrm>
          </p:grpSpPr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DA1035-7F9B-B817-B2C4-0D3ECE2EC426}"/>
                  </a:ext>
                </a:extLst>
              </p:cNvPr>
              <p:cNvSpPr/>
              <p:nvPr/>
            </p:nvSpPr>
            <p:spPr>
              <a:xfrm>
                <a:off x="7972595" y="3917351"/>
                <a:ext cx="3137931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9B0C4615-2A01-E075-D9D9-BE3182D829B9}"/>
                  </a:ext>
                </a:extLst>
              </p:cNvPr>
              <p:cNvSpPr/>
              <p:nvPr/>
            </p:nvSpPr>
            <p:spPr>
              <a:xfrm>
                <a:off x="7972595" y="3557483"/>
                <a:ext cx="421047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E8FB799D-78AC-FCB5-42F2-DD79EC3AB886}"/>
                  </a:ext>
                </a:extLst>
              </p:cNvPr>
              <p:cNvSpPr/>
              <p:nvPr/>
            </p:nvSpPr>
            <p:spPr>
              <a:xfrm>
                <a:off x="8772416" y="3557483"/>
                <a:ext cx="574039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BD9110D8-7162-3AD2-1CA9-845E61B0530C}"/>
                  </a:ext>
                </a:extLst>
              </p:cNvPr>
              <p:cNvSpPr/>
              <p:nvPr/>
            </p:nvSpPr>
            <p:spPr>
              <a:xfrm>
                <a:off x="9733538" y="3557483"/>
                <a:ext cx="574039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6822E769-AB7A-B1A2-D47E-CF9FAE9A39AA}"/>
                  </a:ext>
                </a:extLst>
              </p:cNvPr>
              <p:cNvSpPr/>
              <p:nvPr/>
            </p:nvSpPr>
            <p:spPr>
              <a:xfrm>
                <a:off x="10645017" y="3568896"/>
                <a:ext cx="465510" cy="3598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5A10415-1FA5-E065-0EED-AA240DFF388B}"/>
                </a:ext>
              </a:extLst>
            </p:cNvPr>
            <p:cNvSpPr txBox="1"/>
            <p:nvPr/>
          </p:nvSpPr>
          <p:spPr>
            <a:xfrm>
              <a:off x="8828378" y="1344913"/>
              <a:ext cx="1721515" cy="54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FFFF"/>
                  </a:solidFill>
                </a:rPr>
                <a:t>aluminum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438BB921-212B-8478-D59B-F335776AF4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83578" y="3852759"/>
            <a:ext cx="3720902" cy="20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Muon magnetic moment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983B2-C41C-41CC-AC02-0019E6CEC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2"/>
          <a:srcRect r="30001"/>
          <a:stretch/>
        </p:blipFill>
        <p:spPr>
          <a:xfrm>
            <a:off x="8639208" y="351995"/>
            <a:ext cx="2985101" cy="27143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F7A5C0-417C-4B2F-BDEF-8D0F32FDF9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8" y="1525221"/>
            <a:ext cx="1897765" cy="4250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6FA43B-13D3-478A-AB50-DC03D9CFBB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83702" y="2274547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4859EF-2B7B-4C98-ABDF-6F6A72804E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40401" y="2298343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5C362D-E495-498D-86D4-F1DF59A446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55120" y="2159844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3F1716-7136-4E17-8432-ED6A94B80DB2}"/>
              </a:ext>
            </a:extLst>
          </p:cNvPr>
          <p:cNvCxnSpPr>
            <a:cxnSpLocks/>
            <a:stCxn id="9" idx="0"/>
          </p:cNvCxnSpPr>
          <p:nvPr>
            <p:custDataLst>
              <p:tags r:id="rId8"/>
            </p:custDataLst>
          </p:nvPr>
        </p:nvCxnSpPr>
        <p:spPr>
          <a:xfrm flipV="1">
            <a:off x="3483365" y="1785109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460BDB0-2C9F-459F-8104-219CDDB88F5A}"/>
              </a:ext>
            </a:extLst>
          </p:cNvPr>
          <p:cNvCxnSpPr>
            <a:cxnSpLocks/>
            <a:stCxn id="10" idx="0"/>
          </p:cNvCxnSpPr>
          <p:nvPr>
            <p:custDataLst>
              <p:tags r:id="rId9"/>
            </p:custDataLst>
          </p:nvPr>
        </p:nvCxnSpPr>
        <p:spPr>
          <a:xfrm flipH="1" flipV="1">
            <a:off x="7018860" y="1805514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FCDB62-D934-40E1-96EE-ECA0BC751AED}"/>
              </a:ext>
            </a:extLst>
          </p:cNvPr>
          <p:cNvCxnSpPr>
            <a:cxnSpLocks/>
            <a:stCxn id="11" idx="0"/>
          </p:cNvCxnSpPr>
          <p:nvPr>
            <p:custDataLst>
              <p:tags r:id="rId10"/>
            </p:custDataLst>
          </p:nvPr>
        </p:nvCxnSpPr>
        <p:spPr>
          <a:xfrm flipH="1" flipV="1">
            <a:off x="6049641" y="1923309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7B01937-E9C3-D7B2-6486-71BD0747DFC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4"/>
          <a:srcRect l="-1" r="189"/>
          <a:stretch/>
        </p:blipFill>
        <p:spPr>
          <a:xfrm>
            <a:off x="3422478" y="3392175"/>
            <a:ext cx="5207111" cy="126019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B29B9D-9B4F-4C50-80F5-96F8414E42C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7" y="3344624"/>
            <a:ext cx="1123528" cy="119898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20627F8-C0BC-CF7F-F183-14A6726175D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1031558" y="430405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58D414-09FB-51BF-295C-D3D1DF030E9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52459" y="4517106"/>
            <a:ext cx="241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Dirac </a:t>
            </a:r>
            <a:br>
              <a:rPr lang="en-US" dirty="0"/>
            </a:br>
            <a:r>
              <a:rPr lang="en-US" dirty="0"/>
              <a:t>(bare lepton)</a:t>
            </a:r>
            <a:br>
              <a:rPr lang="en-US" dirty="0"/>
            </a:br>
            <a:r>
              <a:rPr lang="en-US" dirty="0"/>
              <a:t>g=2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6CB218-0405-9F42-A92F-4A7B4D0A209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99347" y="5591072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1928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E9FABF-572C-65F6-88DE-F41F7FBD517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422478" y="5654873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1947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F64834-4653-54F9-105F-570213B8B28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667753" y="4517106"/>
            <a:ext cx="241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Schwinger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α/2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5D23ABC-A15E-50DA-E471-F5AEEAD83A6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755120" y="3121898"/>
            <a:ext cx="3995180" cy="16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5F0D4D-8F2C-B0EC-D6C8-052AD01C5F56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490449" y="6590643"/>
            <a:ext cx="2062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PRL 126, 141801 (2021)</a:t>
            </a:r>
          </a:p>
        </p:txBody>
      </p:sp>
    </p:spTree>
    <p:extLst>
      <p:ext uri="{BB962C8B-B14F-4D97-AF65-F5344CB8AC3E}">
        <p14:creationId xmlns:p14="http://schemas.microsoft.com/office/powerpoint/2010/main" val="1036554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028C7B-731F-A267-33A5-802139334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E9CA8B-FB4B-E092-3AAE-2393F938821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Muon Campus at Fermilab</a:t>
            </a:r>
          </a:p>
        </p:txBody>
      </p:sp>
      <p:pic>
        <p:nvPicPr>
          <p:cNvPr id="3" name="beamline_movie">
            <a:hlinkClick r:id="" action="ppaction://media"/>
            <a:extLst>
              <a:ext uri="{FF2B5EF4-FFF2-40B4-BE49-F238E27FC236}">
                <a16:creationId xmlns:a16="http://schemas.microsoft.com/office/drawing/2014/main" id="{4FD1C509-6840-8198-7028-9E0AEFA152F6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55838" y="1825625"/>
            <a:ext cx="7678737" cy="435133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256032-EA6B-FB96-5F4F-84A8FB36663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43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7738F6-8EDC-55D0-8052-39887C7A335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92873" y="5934188"/>
            <a:ext cx="936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M. Fertl</a:t>
            </a:r>
            <a:br>
              <a:rPr lang="en-US" sz="105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R. Reimann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0A224A0-1D6B-A0ED-139D-0DEE758B77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19965099">
            <a:off x="6168654" y="3300561"/>
            <a:ext cx="1697901" cy="3693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Tevatron Ring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DEEE7E-2225-3783-5AD0-AB7BF8F9F40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289540" y="2301294"/>
            <a:ext cx="671979" cy="3693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MC1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6A7E66E7-D91A-53A2-D97A-1001AFD8D74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952950" y="4489870"/>
            <a:ext cx="4124492" cy="2220401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Accelerating protons to 8 GeV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Form 8 bunches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Pion production in fixed target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Pion decay to muons</a:t>
            </a:r>
            <a:b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(95% polarization)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Muons outrun protons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Muon g-2 experimental hall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9E33E5-5EE7-4C54-8B69-7AD2F750A22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Producing the muon beam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0FAF-E796-E23E-31A5-5D87C246F7E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57/51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79485-08F6-405F-BD46-797E03936F45}"/>
              </a:ext>
            </a:extLst>
          </p:cNvPr>
          <p:cNvPicPr>
            <a:picLocks noGrp="1"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/>
          <a:srcRect t="10988"/>
          <a:stretch/>
        </p:blipFill>
        <p:spPr bwMode="auto">
          <a:xfrm>
            <a:off x="1154453" y="1621970"/>
            <a:ext cx="7453676" cy="31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6">
            <a:extLst>
              <a:ext uri="{FF2B5EF4-FFF2-40B4-BE49-F238E27FC236}">
                <a16:creationId xmlns:a16="http://schemas.microsoft.com/office/drawing/2014/main" id="{22BB912E-2E42-21AA-667B-26FB858076C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14024" y="3845411"/>
            <a:ext cx="2621161" cy="1100268"/>
            <a:chOff x="310517" y="2437476"/>
            <a:chExt cx="1965871" cy="825201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68A29D36-C45A-6754-0EC7-AC6A49ECEE1F}"/>
                </a:ext>
              </a:extLst>
            </p:cNvPr>
            <p:cNvGrpSpPr/>
            <p:nvPr/>
          </p:nvGrpSpPr>
          <p:grpSpPr>
            <a:xfrm>
              <a:off x="310517" y="2605452"/>
              <a:ext cx="1965871" cy="657225"/>
              <a:chOff x="333374" y="1238249"/>
              <a:chExt cx="1965871" cy="657225"/>
            </a:xfrm>
          </p:grpSpPr>
          <p:sp>
            <p:nvSpPr>
              <p:cNvPr id="8" name="Rectangle: Rounded Corners 18">
                <a:extLst>
                  <a:ext uri="{FF2B5EF4-FFF2-40B4-BE49-F238E27FC236}">
                    <a16:creationId xmlns:a16="http://schemas.microsoft.com/office/drawing/2014/main" id="{B00CC153-7A9D-37FE-A1A0-DBC5E760FF23}"/>
                  </a:ext>
                </a:extLst>
              </p:cNvPr>
              <p:cNvSpPr/>
              <p:nvPr/>
            </p:nvSpPr>
            <p:spPr>
              <a:xfrm>
                <a:off x="333374" y="1238249"/>
                <a:ext cx="1965871" cy="657225"/>
              </a:xfrm>
              <a:prstGeom prst="roundRect">
                <a:avLst>
                  <a:gd name="adj" fmla="val 10697"/>
                </a:avLst>
              </a:prstGeom>
              <a:solidFill>
                <a:schemeClr val="bg1"/>
              </a:solidFill>
              <a:ln w="19050">
                <a:solidFill>
                  <a:srgbClr val="0080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4C092878-8999-95B9-BEDB-9EE46FFFDB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521" y="1332651"/>
                <a:ext cx="1831724" cy="519111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67" dirty="0"/>
                  <a:t>8 GeV protons strike target, produce </a:t>
                </a:r>
                <a:r>
                  <a:rPr lang="en-US" sz="1867" dirty="0" err="1"/>
                  <a:t>pions</a:t>
                </a:r>
                <a:endParaRPr lang="en-US" sz="1867" dirty="0"/>
              </a:p>
            </p:txBody>
          </p:sp>
        </p:grpSp>
        <p:cxnSp>
          <p:nvCxnSpPr>
            <p:cNvPr id="5" name="Straight Connector 35">
              <a:extLst>
                <a:ext uri="{FF2B5EF4-FFF2-40B4-BE49-F238E27FC236}">
                  <a16:creationId xmlns:a16="http://schemas.microsoft.com/office/drawing/2014/main" id="{463CB12F-B486-1528-A9EA-BB9344F16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8662" y="2437476"/>
              <a:ext cx="210669" cy="172285"/>
            </a:xfrm>
            <a:prstGeom prst="line">
              <a:avLst/>
            </a:prstGeom>
            <a:ln w="15875">
              <a:solidFill>
                <a:srgbClr val="008080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77">
            <a:extLst>
              <a:ext uri="{FF2B5EF4-FFF2-40B4-BE49-F238E27FC236}">
                <a16:creationId xmlns:a16="http://schemas.microsoft.com/office/drawing/2014/main" id="{5918F781-C7D1-FAC2-CF4E-8A9472CDFE5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174906" y="3456705"/>
            <a:ext cx="2782148" cy="1789480"/>
            <a:chOff x="2381179" y="2145947"/>
            <a:chExt cx="2086611" cy="1342110"/>
          </a:xfrm>
        </p:grpSpPr>
        <p:grpSp>
          <p:nvGrpSpPr>
            <p:cNvPr id="11" name="Group 26">
              <a:extLst>
                <a:ext uri="{FF2B5EF4-FFF2-40B4-BE49-F238E27FC236}">
                  <a16:creationId xmlns:a16="http://schemas.microsoft.com/office/drawing/2014/main" id="{F9540BF6-CAF7-A9B0-73BD-18B39A374C09}"/>
                </a:ext>
              </a:extLst>
            </p:cNvPr>
            <p:cNvGrpSpPr/>
            <p:nvPr/>
          </p:nvGrpSpPr>
          <p:grpSpPr>
            <a:xfrm>
              <a:off x="2381179" y="2630277"/>
              <a:ext cx="2086611" cy="857780"/>
              <a:chOff x="438149" y="1663451"/>
              <a:chExt cx="2086611" cy="857780"/>
            </a:xfrm>
          </p:grpSpPr>
          <p:sp>
            <p:nvSpPr>
              <p:cNvPr id="14" name="Rectangle: Rounded Corners 24">
                <a:extLst>
                  <a:ext uri="{FF2B5EF4-FFF2-40B4-BE49-F238E27FC236}">
                    <a16:creationId xmlns:a16="http://schemas.microsoft.com/office/drawing/2014/main" id="{4E1E571B-BE50-5FEB-1C31-0B630F8ACB31}"/>
                  </a:ext>
                </a:extLst>
              </p:cNvPr>
              <p:cNvSpPr/>
              <p:nvPr/>
            </p:nvSpPr>
            <p:spPr>
              <a:xfrm>
                <a:off x="438149" y="1663451"/>
                <a:ext cx="1951826" cy="857780"/>
              </a:xfrm>
              <a:prstGeom prst="roundRect">
                <a:avLst>
                  <a:gd name="adj" fmla="val 10697"/>
                </a:avLst>
              </a:prstGeom>
              <a:solidFill>
                <a:schemeClr val="bg1"/>
              </a:solidFill>
              <a:ln w="19050">
                <a:solidFill>
                  <a:srgbClr val="9606FE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ontent Placeholder 1">
                    <a:extLst>
                      <a:ext uri="{FF2B5EF4-FFF2-40B4-BE49-F238E27FC236}">
                        <a16:creationId xmlns:a16="http://schemas.microsoft.com/office/drawing/2014/main" id="{19173169-90BA-700A-DDB2-E477C4A37F2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34197" y="1744477"/>
                    <a:ext cx="1990563" cy="663325"/>
                  </a:xfrm>
                  <a:prstGeom prst="rect">
                    <a:avLst/>
                  </a:prstGeom>
                </p:spPr>
                <p:txBody>
                  <a:bodyPr lIns="0" tIns="0" rIns="0" bIns="0"/>
                  <a:lstStyle>
                    <a:lvl1pPr marL="230188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800" kern="1200">
                        <a:solidFill>
                          <a:srgbClr val="505050"/>
                        </a:solidFill>
                        <a:latin typeface="Helvetica"/>
                        <a:ea typeface="Geneva" charset="0"/>
                        <a:cs typeface="ＭＳ Ｐゴシック" charset="0"/>
                      </a:defRPr>
                    </a:lvl1pPr>
                    <a:lvl2pPr marL="512763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–"/>
                      <a:defRPr sz="16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2pPr>
                    <a:lvl3pPr marL="803275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3pPr>
                    <a:lvl4pPr marL="1085850" indent="-228600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–"/>
                      <a:defRPr sz="14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4pPr>
                    <a:lvl5pPr marL="1370013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/>
                      <a:buChar char="•"/>
                      <a:defRPr sz="14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:r>
                      <a:rPr lang="en-US" sz="1867" dirty="0" err="1"/>
                      <a:t>Pions</a:t>
                    </a:r>
                    <a:r>
                      <a:rPr lang="en-US" sz="1867" dirty="0"/>
                      <a:t> decay to muons,</a:t>
                    </a:r>
                  </a:p>
                  <a:p>
                    <a:pPr marL="0" indent="0">
                      <a:buNone/>
                    </a:pPr>
                    <a:r>
                      <a:rPr lang="en-US" sz="1867" dirty="0"/>
                      <a:t>collect </a:t>
                    </a:r>
                    <a14:m>
                      <m:oMath xmlns:m="http://schemas.openxmlformats.org/officeDocument/2006/math"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US" sz="1867" dirty="0"/>
                      <a:t>3.1 GeV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br>
                      <a:rPr lang="en-US" sz="1867" dirty="0"/>
                    </a:br>
                    <a:r>
                      <a:rPr lang="en-US" sz="1867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→ </a:t>
                    </a:r>
                    <a:r>
                      <a:rPr lang="en-US" sz="1867" dirty="0"/>
                      <a:t>polarized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en-US" sz="2400" dirty="0"/>
                      <a:t> </a:t>
                    </a:r>
                    <a:r>
                      <a:rPr lang="en-US" sz="1867" dirty="0"/>
                      <a:t>beam</a:t>
                    </a:r>
                  </a:p>
                </p:txBody>
              </p:sp>
            </mc:Choice>
            <mc:Fallback xmlns="">
              <p:sp>
                <p:nvSpPr>
                  <p:cNvPr id="15" name="Content Placeholder 1">
                    <a:extLst>
                      <a:ext uri="{FF2B5EF4-FFF2-40B4-BE49-F238E27FC236}">
                        <a16:creationId xmlns:a16="http://schemas.microsoft.com/office/drawing/2014/main" id="{19173169-90BA-700A-DDB2-E477C4A37F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4197" y="1744477"/>
                    <a:ext cx="1990563" cy="66332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5517" t="-8966" b="-275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" name="Straight Connector 39">
              <a:extLst>
                <a:ext uri="{FF2B5EF4-FFF2-40B4-BE49-F238E27FC236}">
                  <a16:creationId xmlns:a16="http://schemas.microsoft.com/office/drawing/2014/main" id="{581CAD67-EAC2-D93B-20F8-C099890A644F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3114182" y="2145947"/>
              <a:ext cx="242910" cy="484330"/>
            </a:xfrm>
            <a:prstGeom prst="line">
              <a:avLst/>
            </a:prstGeom>
            <a:ln w="15875">
              <a:solidFill>
                <a:srgbClr val="9005FE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47">
              <a:extLst>
                <a:ext uri="{FF2B5EF4-FFF2-40B4-BE49-F238E27FC236}">
                  <a16:creationId xmlns:a16="http://schemas.microsoft.com/office/drawing/2014/main" id="{BFA03C2B-D6DE-457C-97B8-EA877E96AB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0899" y="2307872"/>
              <a:ext cx="271402" cy="323914"/>
            </a:xfrm>
            <a:prstGeom prst="line">
              <a:avLst/>
            </a:prstGeom>
            <a:ln w="15875">
              <a:solidFill>
                <a:srgbClr val="C91D5D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79">
            <a:extLst>
              <a:ext uri="{FF2B5EF4-FFF2-40B4-BE49-F238E27FC236}">
                <a16:creationId xmlns:a16="http://schemas.microsoft.com/office/drawing/2014/main" id="{571B6B99-165E-10E5-3C17-95AEB725663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055360" y="1401362"/>
            <a:ext cx="2629408" cy="885828"/>
            <a:chOff x="2034494" y="1074180"/>
            <a:chExt cx="1972056" cy="664371"/>
          </a:xfrm>
        </p:grpSpPr>
        <p:grpSp>
          <p:nvGrpSpPr>
            <p:cNvPr id="17" name="Group 31">
              <a:extLst>
                <a:ext uri="{FF2B5EF4-FFF2-40B4-BE49-F238E27FC236}">
                  <a16:creationId xmlns:a16="http://schemas.microsoft.com/office/drawing/2014/main" id="{B266278A-9E0F-379B-5BFD-9F282C3D9E52}"/>
                </a:ext>
              </a:extLst>
            </p:cNvPr>
            <p:cNvGrpSpPr/>
            <p:nvPr/>
          </p:nvGrpSpPr>
          <p:grpSpPr>
            <a:xfrm>
              <a:off x="2309728" y="1074180"/>
              <a:ext cx="1696822" cy="664371"/>
              <a:chOff x="577971" y="3056641"/>
              <a:chExt cx="1696822" cy="664371"/>
            </a:xfrm>
          </p:grpSpPr>
          <p:sp>
            <p:nvSpPr>
              <p:cNvPr id="19" name="Rectangle: Rounded Corners 28">
                <a:extLst>
                  <a:ext uri="{FF2B5EF4-FFF2-40B4-BE49-F238E27FC236}">
                    <a16:creationId xmlns:a16="http://schemas.microsoft.com/office/drawing/2014/main" id="{DA228CF6-E8DA-8443-BD11-FBE1C1935630}"/>
                  </a:ext>
                </a:extLst>
              </p:cNvPr>
              <p:cNvSpPr/>
              <p:nvPr/>
            </p:nvSpPr>
            <p:spPr>
              <a:xfrm>
                <a:off x="577971" y="3056641"/>
                <a:ext cx="1696822" cy="503112"/>
              </a:xfrm>
              <a:prstGeom prst="roundRect">
                <a:avLst>
                  <a:gd name="adj" fmla="val 10697"/>
                </a:avLst>
              </a:prstGeom>
              <a:solidFill>
                <a:schemeClr val="bg1"/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Content Placeholder 1">
                <a:extLst>
                  <a:ext uri="{FF2B5EF4-FFF2-40B4-BE49-F238E27FC236}">
                    <a16:creationId xmlns:a16="http://schemas.microsoft.com/office/drawing/2014/main" id="{DA91580D-ECB2-74EF-7E23-103B2B2E56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587" y="3087767"/>
                <a:ext cx="1604447" cy="63324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67" dirty="0"/>
                  <a:t>Protons lag muons, removed from beam</a:t>
                </a:r>
              </a:p>
            </p:txBody>
          </p:sp>
        </p:grpSp>
        <p:cxnSp>
          <p:nvCxnSpPr>
            <p:cNvPr id="18" name="Straight Connector 50">
              <a:extLst>
                <a:ext uri="{FF2B5EF4-FFF2-40B4-BE49-F238E27FC236}">
                  <a16:creationId xmlns:a16="http://schemas.microsoft.com/office/drawing/2014/main" id="{C2B77CD7-37D8-65BA-C1FB-B744228B4160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034494" y="1325736"/>
              <a:ext cx="275234" cy="80453"/>
            </a:xfrm>
            <a:prstGeom prst="line">
              <a:avLst/>
            </a:prstGeom>
            <a:ln w="15875">
              <a:solidFill>
                <a:srgbClr val="FF6600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78">
            <a:extLst>
              <a:ext uri="{FF2B5EF4-FFF2-40B4-BE49-F238E27FC236}">
                <a16:creationId xmlns:a16="http://schemas.microsoft.com/office/drawing/2014/main" id="{19172319-455A-8D85-981D-F41442DE87AE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883808" y="3489988"/>
            <a:ext cx="1574544" cy="1231595"/>
            <a:chOff x="4412856" y="2170909"/>
            <a:chExt cx="1180908" cy="923696"/>
          </a:xfrm>
        </p:grpSpPr>
        <p:grpSp>
          <p:nvGrpSpPr>
            <p:cNvPr id="22" name="Group 32">
              <a:extLst>
                <a:ext uri="{FF2B5EF4-FFF2-40B4-BE49-F238E27FC236}">
                  <a16:creationId xmlns:a16="http://schemas.microsoft.com/office/drawing/2014/main" id="{D101DA86-581B-7B14-E495-B43996EFD08F}"/>
                </a:ext>
              </a:extLst>
            </p:cNvPr>
            <p:cNvGrpSpPr/>
            <p:nvPr/>
          </p:nvGrpSpPr>
          <p:grpSpPr>
            <a:xfrm>
              <a:off x="4412856" y="2493731"/>
              <a:ext cx="1180908" cy="600874"/>
              <a:chOff x="333374" y="3323420"/>
              <a:chExt cx="1205602" cy="600874"/>
            </a:xfrm>
          </p:grpSpPr>
          <p:sp>
            <p:nvSpPr>
              <p:cNvPr id="25" name="Rectangle: Rounded Corners 29">
                <a:extLst>
                  <a:ext uri="{FF2B5EF4-FFF2-40B4-BE49-F238E27FC236}">
                    <a16:creationId xmlns:a16="http://schemas.microsoft.com/office/drawing/2014/main" id="{FF616E63-F442-750D-84E3-82BCDC201E16}"/>
                  </a:ext>
                </a:extLst>
              </p:cNvPr>
              <p:cNvSpPr/>
              <p:nvPr/>
            </p:nvSpPr>
            <p:spPr>
              <a:xfrm>
                <a:off x="333374" y="3323420"/>
                <a:ext cx="1205602" cy="600874"/>
              </a:xfrm>
              <a:prstGeom prst="roundRect">
                <a:avLst>
                  <a:gd name="adj" fmla="val 10697"/>
                </a:avLst>
              </a:prstGeom>
              <a:solidFill>
                <a:schemeClr val="bg1"/>
              </a:solidFill>
              <a:ln w="19050">
                <a:solidFill>
                  <a:srgbClr val="FD96C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ontent Placeholder 1">
                    <a:extLst>
                      <a:ext uri="{FF2B5EF4-FFF2-40B4-BE49-F238E27FC236}">
                        <a16:creationId xmlns:a16="http://schemas.microsoft.com/office/drawing/2014/main" id="{4D5B0A22-2820-0BBE-56E5-EF642DE1176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29419" y="3395626"/>
                    <a:ext cx="1109556" cy="450297"/>
                  </a:xfrm>
                  <a:prstGeom prst="rect">
                    <a:avLst/>
                  </a:prstGeom>
                </p:spPr>
                <p:txBody>
                  <a:bodyPr lIns="0" tIns="0" rIns="0" bIns="0"/>
                  <a:lstStyle>
                    <a:lvl1pPr marL="230188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800" kern="1200">
                        <a:solidFill>
                          <a:srgbClr val="505050"/>
                        </a:solidFill>
                        <a:latin typeface="Helvetica"/>
                        <a:ea typeface="Geneva" charset="0"/>
                        <a:cs typeface="ＭＳ Ｐゴシック" charset="0"/>
                      </a:defRPr>
                    </a:lvl1pPr>
                    <a:lvl2pPr marL="512763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–"/>
                      <a:defRPr sz="16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2pPr>
                    <a:lvl3pPr marL="803275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3pPr>
                    <a:lvl4pPr marL="1085850" indent="-228600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–"/>
                      <a:defRPr sz="14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4pPr>
                    <a:lvl5pPr marL="1370013" indent="-230188" algn="l" defTabSz="457200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Font typeface="Arial"/>
                      <a:buChar char="•"/>
                      <a:defRPr sz="1400" kern="1200">
                        <a:solidFill>
                          <a:srgbClr val="505050"/>
                        </a:solidFill>
                        <a:latin typeface="Helvetica"/>
                        <a:ea typeface="ＭＳ Ｐゴシック" charset="0"/>
                        <a:cs typeface="ＭＳ Ｐゴシック" charset="0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:r>
                      <a:rPr lang="en-US" sz="1867" dirty="0"/>
                      <a:t>Transport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en-US" sz="1867" dirty="0"/>
                      <a:t> to g-2</a:t>
                    </a:r>
                  </a:p>
                  <a:p>
                    <a:pPr lvl="1"/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26" name="Content Placeholder 1">
                    <a:extLst>
                      <a:ext uri="{FF2B5EF4-FFF2-40B4-BE49-F238E27FC236}">
                        <a16:creationId xmlns:a16="http://schemas.microsoft.com/office/drawing/2014/main" id="{4D5B0A22-2820-0BBE-56E5-EF642DE117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419" y="3395626"/>
                    <a:ext cx="1109556" cy="45029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0127" t="-12245" b="-204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Straight Connector 59">
              <a:extLst>
                <a:ext uri="{FF2B5EF4-FFF2-40B4-BE49-F238E27FC236}">
                  <a16:creationId xmlns:a16="http://schemas.microsoft.com/office/drawing/2014/main" id="{0BEFA1E5-B8C4-757B-6B07-17F3DA7B2985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4946864" y="2170909"/>
              <a:ext cx="56446" cy="322822"/>
            </a:xfrm>
            <a:prstGeom prst="line">
              <a:avLst/>
            </a:prstGeom>
            <a:ln w="15875">
              <a:solidFill>
                <a:srgbClr val="FD96CA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62">
              <a:extLst>
                <a:ext uri="{FF2B5EF4-FFF2-40B4-BE49-F238E27FC236}">
                  <a16:creationId xmlns:a16="http://schemas.microsoft.com/office/drawing/2014/main" id="{5AF6A21F-8ED6-2108-6E60-298FD5007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987" y="2170909"/>
              <a:ext cx="29424" cy="322822"/>
            </a:xfrm>
            <a:prstGeom prst="line">
              <a:avLst/>
            </a:prstGeom>
            <a:ln w="15875">
              <a:solidFill>
                <a:srgbClr val="009600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17">
            <a:extLst>
              <a:ext uri="{FF2B5EF4-FFF2-40B4-BE49-F238E27FC236}">
                <a16:creationId xmlns:a16="http://schemas.microsoft.com/office/drawing/2014/main" id="{8D766A66-6304-FBAB-CC32-AADEA436D939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299322" y="3481445"/>
            <a:ext cx="4760249" cy="2593872"/>
            <a:chOff x="5474491" y="2375432"/>
            <a:chExt cx="3570187" cy="1945404"/>
          </a:xfrm>
        </p:grpSpPr>
        <p:cxnSp>
          <p:nvCxnSpPr>
            <p:cNvPr id="29" name="Straight Connector 67">
              <a:extLst>
                <a:ext uri="{FF2B5EF4-FFF2-40B4-BE49-F238E27FC236}">
                  <a16:creationId xmlns:a16="http://schemas.microsoft.com/office/drawing/2014/main" id="{B95B502C-8E33-5141-9053-6FF2A6FF22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4491" y="2375432"/>
              <a:ext cx="640559" cy="272517"/>
            </a:xfrm>
            <a:prstGeom prst="line">
              <a:avLst/>
            </a:prstGeom>
            <a:ln w="15875">
              <a:solidFill>
                <a:srgbClr val="33CCCC"/>
              </a:solidFill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: Rounded Corners 30">
              <a:extLst>
                <a:ext uri="{FF2B5EF4-FFF2-40B4-BE49-F238E27FC236}">
                  <a16:creationId xmlns:a16="http://schemas.microsoft.com/office/drawing/2014/main" id="{F4D96033-7F3B-E204-A26B-D3D93D1BAA5B}"/>
                </a:ext>
              </a:extLst>
            </p:cNvPr>
            <p:cNvSpPr/>
            <p:nvPr/>
          </p:nvSpPr>
          <p:spPr>
            <a:xfrm>
              <a:off x="5774187" y="2647949"/>
              <a:ext cx="3270491" cy="1672887"/>
            </a:xfrm>
            <a:prstGeom prst="roundRect">
              <a:avLst>
                <a:gd name="adj" fmla="val 7964"/>
              </a:avLst>
            </a:prstGeom>
            <a:solidFill>
              <a:schemeClr val="bg1"/>
            </a:solidFill>
            <a:ln w="19050">
              <a:solidFill>
                <a:srgbClr val="33CC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9F9F536E-7530-F418-6C42-8E383A32BD78}"/>
                </a:ext>
              </a:extLst>
            </p:cNvPr>
            <p:cNvGrpSpPr/>
            <p:nvPr/>
          </p:nvGrpSpPr>
          <p:grpSpPr>
            <a:xfrm>
              <a:off x="7632691" y="2696649"/>
              <a:ext cx="1326264" cy="949582"/>
              <a:chOff x="7721752" y="801088"/>
              <a:chExt cx="1326264" cy="949582"/>
            </a:xfrm>
          </p:grpSpPr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id="{D0DF1DF0-D7AF-B3A2-7166-8511D6A66A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979" r="5937" b="2224"/>
              <a:stretch/>
            </p:blipFill>
            <p:spPr>
              <a:xfrm>
                <a:off x="7721752" y="801088"/>
                <a:ext cx="1326264" cy="949582"/>
              </a:xfrm>
              <a:prstGeom prst="rect">
                <a:avLst/>
              </a:prstGeom>
            </p:spPr>
          </p:pic>
          <p:cxnSp>
            <p:nvCxnSpPr>
              <p:cNvPr id="36" name="Straight Arrow Connector 14">
                <a:extLst>
                  <a:ext uri="{FF2B5EF4-FFF2-40B4-BE49-F238E27FC236}">
                    <a16:creationId xmlns:a16="http://schemas.microsoft.com/office/drawing/2014/main" id="{9FDAF974-FFCE-41CB-BA55-C665E73F9237}"/>
                  </a:ext>
                </a:extLst>
              </p:cNvPr>
              <p:cNvCxnSpPr/>
              <p:nvPr/>
            </p:nvCxnSpPr>
            <p:spPr>
              <a:xfrm>
                <a:off x="8111854" y="1457325"/>
                <a:ext cx="320040" cy="0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15">
                <a:extLst>
                  <a:ext uri="{FF2B5EF4-FFF2-40B4-BE49-F238E27FC236}">
                    <a16:creationId xmlns:a16="http://schemas.microsoft.com/office/drawing/2014/main" id="{24209D3E-34F4-E043-7641-D606F3B3C267}"/>
                  </a:ext>
                </a:extLst>
              </p:cNvPr>
              <p:cNvSpPr txBox="1"/>
              <p:nvPr/>
            </p:nvSpPr>
            <p:spPr>
              <a:xfrm>
                <a:off x="8420100" y="1296211"/>
                <a:ext cx="62791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150 ns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ontent Placeholder 1">
                  <a:extLst>
                    <a:ext uri="{FF2B5EF4-FFF2-40B4-BE49-F238E27FC236}">
                      <a16:creationId xmlns:a16="http://schemas.microsoft.com/office/drawing/2014/main" id="{24708215-C81E-E4B4-98F8-96DC65FE2B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41656" y="2861663"/>
                  <a:ext cx="1742616" cy="484743"/>
                </a:xfrm>
                <a:prstGeom prst="rect">
                  <a:avLst/>
                </a:prstGeom>
              </p:spPr>
              <p:txBody>
                <a:bodyPr lIns="0" tIns="0" rIns="0" bIns="0"/>
                <a:lstStyle>
                  <a:lvl1pPr marL="230188" indent="-230188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800" kern="1200">
                      <a:solidFill>
                        <a:srgbClr val="505050"/>
                      </a:solidFill>
                      <a:latin typeface="Helvetica"/>
                      <a:ea typeface="Geneva" charset="0"/>
                      <a:cs typeface="ＭＳ Ｐゴシック" charset="0"/>
                    </a:defRPr>
                  </a:lvl1pPr>
                  <a:lvl2pPr marL="512763" indent="-230188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2pPr>
                  <a:lvl3pPr marL="803275" indent="-230188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5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3pPr>
                  <a:lvl4pPr marL="108585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4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4pPr>
                  <a:lvl5pPr marL="1370013" indent="-230188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/>
                    <a:buChar char="•"/>
                    <a:defRPr sz="14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867" dirty="0"/>
                    <a:t>Inject pulsed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867" dirty="0"/>
                    <a:t> beam into g-2 storage ring</a:t>
                  </a:r>
                </a:p>
                <a:p>
                  <a:pPr marL="0" indent="0">
                    <a:buNone/>
                  </a:pPr>
                  <a:endParaRPr lang="en-US" sz="1867" dirty="0"/>
                </a:p>
                <a:p>
                  <a:pPr lvl="1"/>
                  <a:endParaRPr lang="en-US" sz="1867" dirty="0"/>
                </a:p>
              </p:txBody>
            </p:sp>
          </mc:Choice>
          <mc:Fallback xmlns="">
            <p:sp>
              <p:nvSpPr>
                <p:cNvPr id="32" name="Content Placeholder 1">
                  <a:extLst>
                    <a:ext uri="{FF2B5EF4-FFF2-40B4-BE49-F238E27FC236}">
                      <a16:creationId xmlns:a16="http://schemas.microsoft.com/office/drawing/2014/main" id="{24708215-C81E-E4B4-98F8-96DC65FE2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656" y="2861663"/>
                  <a:ext cx="1742616" cy="484743"/>
                </a:xfrm>
                <a:prstGeom prst="rect">
                  <a:avLst/>
                </a:prstGeom>
                <a:blipFill>
                  <a:blip r:embed="rId16"/>
                  <a:stretch>
                    <a:fillRect l="-6299" t="-11321" r="-8136" b="-54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16" descr="A picture containing line, diagram, plot, screenshot&#10;&#10;Description automatically generated">
              <a:extLst>
                <a:ext uri="{FF2B5EF4-FFF2-40B4-BE49-F238E27FC236}">
                  <a16:creationId xmlns:a16="http://schemas.microsoft.com/office/drawing/2014/main" id="{1659267A-FDB0-C6FE-4141-B7CD208A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/>
            </a:blip>
            <a:srcRect b="27205"/>
            <a:stretch/>
          </p:blipFill>
          <p:spPr>
            <a:xfrm>
              <a:off x="5786814" y="3669499"/>
              <a:ext cx="3257864" cy="517099"/>
            </a:xfrm>
            <a:prstGeom prst="rect">
              <a:avLst/>
            </a:prstGeom>
          </p:spPr>
        </p:pic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6315C73B-5F67-535E-C56C-13086D9E9DA3}"/>
                </a:ext>
              </a:extLst>
            </p:cNvPr>
            <p:cNvSpPr txBox="1"/>
            <p:nvPr/>
          </p:nvSpPr>
          <p:spPr>
            <a:xfrm>
              <a:off x="7560629" y="3884681"/>
              <a:ext cx="10843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16 fills / 1.4 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5D60B5-87F7-2732-6C00-73F6374DBF02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58001" y="3420081"/>
            <a:ext cx="1080747" cy="593125"/>
            <a:chOff x="343501" y="2118480"/>
            <a:chExt cx="810560" cy="444844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6B4CD9-830B-C45F-95FC-74588A9E1381}"/>
                </a:ext>
              </a:extLst>
            </p:cNvPr>
            <p:cNvCxnSpPr>
              <a:cxnSpLocks/>
            </p:cNvCxnSpPr>
            <p:nvPr/>
          </p:nvCxnSpPr>
          <p:spPr>
            <a:xfrm>
              <a:off x="410453" y="2184011"/>
              <a:ext cx="676656" cy="0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19731C2-602F-F1F7-D689-BE2028B40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453" y="2118480"/>
              <a:ext cx="0" cy="136186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0BBB05D-7FCF-0865-993F-02E21DDED9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553" y="2118480"/>
              <a:ext cx="0" cy="136186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F8C231-DEAD-52D5-BAAA-9D062EA8E2C0}"/>
                </a:ext>
              </a:extLst>
            </p:cNvPr>
            <p:cNvSpPr txBox="1"/>
            <p:nvPr/>
          </p:nvSpPr>
          <p:spPr>
            <a:xfrm>
              <a:off x="343501" y="2170909"/>
              <a:ext cx="81056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100 meters</a:t>
              </a:r>
            </a:p>
          </p:txBody>
        </p:sp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67982C4F-E4FF-74EC-3C66-303DEF3C877E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58001" y="860793"/>
            <a:ext cx="9932291" cy="51550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~2.5 km beamline consisting of magnetic lenses and steering elements</a:t>
            </a:r>
          </a:p>
          <a:p>
            <a:pPr lvl="1"/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5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27B39-A5B2-4DEB-A94B-EE9CE3AB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“wiggle” plot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71DE3-A5AD-4F28-8A57-0051B4B1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84611"/>
            <a:ext cx="10515600" cy="540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Exponential decay from muon lifetime modulated with		</a:t>
            </a:r>
          </a:p>
          <a:p>
            <a:pPr marL="0" indent="0" algn="ctr">
              <a:buNone/>
            </a:pPr>
            <a:endParaRPr lang="en-US" sz="1800" baseline="-25000" dirty="0"/>
          </a:p>
          <a:p>
            <a:pPr marL="0" indent="0" algn="ctr">
              <a:buNone/>
            </a:pPr>
            <a:endParaRPr lang="en-US" sz="1800" baseline="-25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FE045A-A2FB-493D-85EC-C7A3E9B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58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5CD25E-54FC-45C7-BBD0-320D60A4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96" y="1364120"/>
            <a:ext cx="9456007" cy="37323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6BF5F1-8D2E-4DC9-AB65-724F3EEA95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31988" y="5810775"/>
            <a:ext cx="1493728" cy="531950"/>
          </a:xfrm>
          <a:prstGeom prst="rect">
            <a:avLst/>
          </a:prstGeom>
        </p:spPr>
      </p:pic>
      <p:pic>
        <p:nvPicPr>
          <p:cNvPr id="8" name="Picture 45">
            <a:extLst>
              <a:ext uri="{FF2B5EF4-FFF2-40B4-BE49-F238E27FC236}">
                <a16:creationId xmlns:a16="http://schemas.microsoft.com/office/drawing/2014/main" id="{677D703F-FD6A-4FE1-8AE3-36A452723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722" y="5242606"/>
            <a:ext cx="6580554" cy="4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7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557FD-7E6B-4642-9437-453AD7CCC7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Phase acceptance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511DF2-EFE5-433B-9105-7BD48855C5C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67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D7E1011-4BA3-4A6A-8325-89ECC8676E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75858" y="1533379"/>
            <a:ext cx="4724521" cy="400285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A081490-D8BA-41B3-8FDB-9967C2FCFD9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8" y="3303846"/>
            <a:ext cx="4938054" cy="19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CBD834D-2C01-463F-A9BB-96FB8771E95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8" y="1254719"/>
            <a:ext cx="4938057" cy="19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2B738796-7A5B-4726-81A8-9337A6F45E18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754935" y="3738706"/>
            <a:ext cx="0" cy="170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9EDB3466-A5D0-441F-A1E7-98F424C0774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607298" y="1810887"/>
            <a:ext cx="0" cy="361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5CCF15C0-F7BE-4F7F-99E7-877D29F6686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8537" y="2650409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128FB8F3-E51C-4D25-B566-782E5EEE5DA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032227" y="3235209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cxnSp>
        <p:nvCxnSpPr>
          <p:cNvPr id="13" name="Straight Arrow Connector 30">
            <a:extLst>
              <a:ext uri="{FF2B5EF4-FFF2-40B4-BE49-F238E27FC236}">
                <a16:creationId xmlns:a16="http://schemas.microsoft.com/office/drawing/2014/main" id="{D74EDB7D-FF6D-4785-938F-D1C84C62D788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298111" y="3582537"/>
            <a:ext cx="0" cy="127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889CC1B5-CC8D-4883-9CA0-D9B4C5FDFA3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10179049" y="1796198"/>
            <a:ext cx="0" cy="862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4">
            <a:extLst>
              <a:ext uri="{FF2B5EF4-FFF2-40B4-BE49-F238E27FC236}">
                <a16:creationId xmlns:a16="http://schemas.microsoft.com/office/drawing/2014/main" id="{83AA3A34-B48C-4842-B836-EC073EF5B545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H="1" flipV="1">
            <a:off x="4417616" y="3420693"/>
            <a:ext cx="2148280" cy="26129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C98C3C84-2AB8-4D31-8FE6-AA26C8332C2E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4054474" y="2238707"/>
            <a:ext cx="2601550" cy="4766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1779593-B6AD-4B44-97E6-660E1E27F48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956483" y="534827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shift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AF8AC52-8052-4B54-A1D0-D4943CE30D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595315" y="5297131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Asymmetry </a:t>
            </a:r>
            <a:br>
              <a:rPr lang="en-US" dirty="0"/>
            </a:br>
            <a:r>
              <a:rPr lang="en-US" dirty="0"/>
              <a:t>difference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222C75-A834-1669-A1EC-2BD429BE298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368056" y="5807787"/>
            <a:ext cx="7455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Depends on energy and time</a:t>
            </a:r>
          </a:p>
          <a:p>
            <a:pPr algn="ctr"/>
            <a:r>
              <a:rPr lang="en-US" dirty="0"/>
              <a:t>Beam profile must be well-understood during measurement period</a:t>
            </a:r>
          </a:p>
        </p:txBody>
      </p:sp>
    </p:spTree>
    <p:extLst>
      <p:ext uri="{BB962C8B-B14F-4D97-AF65-F5344CB8AC3E}">
        <p14:creationId xmlns:p14="http://schemas.microsoft.com/office/powerpoint/2010/main" val="2492144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557FD-7E6B-4642-9437-453AD7CCC7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Phase acceptance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511DF2-EFE5-433B-9105-7BD48855C5C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68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D7E1011-4BA3-4A6A-8325-89ECC8676E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75858" y="1533379"/>
            <a:ext cx="4724521" cy="400285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A081490-D8BA-41B3-8FDB-9967C2FCFD9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8" y="3303846"/>
            <a:ext cx="4938054" cy="19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CBD834D-2C01-463F-A9BB-96FB8771E95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8" y="1254719"/>
            <a:ext cx="4938057" cy="19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2B738796-7A5B-4726-81A8-9337A6F45E18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754935" y="3738706"/>
            <a:ext cx="0" cy="170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9EDB3466-A5D0-441F-A1E7-98F424C0774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607298" y="1810887"/>
            <a:ext cx="0" cy="361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5CCF15C0-F7BE-4F7F-99E7-877D29F6686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8537" y="2650409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128FB8F3-E51C-4D25-B566-782E5EEE5DA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032227" y="3235209"/>
            <a:ext cx="293729" cy="314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/>
          </a:p>
        </p:txBody>
      </p:sp>
      <p:cxnSp>
        <p:nvCxnSpPr>
          <p:cNvPr id="13" name="Straight Arrow Connector 30">
            <a:extLst>
              <a:ext uri="{FF2B5EF4-FFF2-40B4-BE49-F238E27FC236}">
                <a16:creationId xmlns:a16="http://schemas.microsoft.com/office/drawing/2014/main" id="{D74EDB7D-FF6D-4785-938F-D1C84C62D788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298111" y="3582537"/>
            <a:ext cx="0" cy="127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889CC1B5-CC8D-4883-9CA0-D9B4C5FDFA3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10179049" y="1796198"/>
            <a:ext cx="0" cy="862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4">
            <a:extLst>
              <a:ext uri="{FF2B5EF4-FFF2-40B4-BE49-F238E27FC236}">
                <a16:creationId xmlns:a16="http://schemas.microsoft.com/office/drawing/2014/main" id="{83AA3A34-B48C-4842-B836-EC073EF5B545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H="1" flipV="1">
            <a:off x="4417616" y="3420693"/>
            <a:ext cx="2148280" cy="26129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C98C3C84-2AB8-4D31-8FE6-AA26C8332C2E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4054474" y="2238707"/>
            <a:ext cx="2601550" cy="4766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1779593-B6AD-4B44-97E6-660E1E27F48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956483" y="534827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shift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AF8AC52-8052-4B54-A1D0-D4943CE30D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595315" y="5297131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Asymmetry </a:t>
            </a:r>
            <a:br>
              <a:rPr lang="en-US" dirty="0"/>
            </a:br>
            <a:r>
              <a:rPr lang="en-US" dirty="0"/>
              <a:t>difference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6B6AC6-F948-27B0-2D9A-F19830E482F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368056" y="5807787"/>
            <a:ext cx="7455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Depends on energy and time</a:t>
            </a:r>
          </a:p>
          <a:p>
            <a:pPr algn="ctr"/>
            <a:r>
              <a:rPr lang="en-US" dirty="0"/>
              <a:t>Beam profile must be well-understood during measurement period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2612BC-DFF4-8EA8-9412-0262C5DE0F6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66542" y="1714467"/>
            <a:ext cx="5214326" cy="37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42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AE8BD-A8F8-3D86-2FEF-52EDFFF2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improvements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89306C-077A-5621-5824-671CA52C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32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3CAA7C3-EA8B-8975-8B6E-785C7708C0D8}"/>
              </a:ext>
            </a:extLst>
          </p:cNvPr>
          <p:cNvSpPr/>
          <p:nvPr/>
        </p:nvSpPr>
        <p:spPr>
          <a:xfrm>
            <a:off x="521329" y="1508125"/>
            <a:ext cx="4946964" cy="4486275"/>
          </a:xfrm>
          <a:prstGeom prst="roundRect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0719531">
                  <a:custGeom>
                    <a:avLst/>
                    <a:gdLst>
                      <a:gd name="connsiteX0" fmla="*/ 0 w 4946964"/>
                      <a:gd name="connsiteY0" fmla="*/ 747727 h 4486275"/>
                      <a:gd name="connsiteX1" fmla="*/ 747727 w 4946964"/>
                      <a:gd name="connsiteY1" fmla="*/ 0 h 4486275"/>
                      <a:gd name="connsiteX2" fmla="*/ 1322979 w 4946964"/>
                      <a:gd name="connsiteY2" fmla="*/ 0 h 4486275"/>
                      <a:gd name="connsiteX3" fmla="*/ 1863715 w 4946964"/>
                      <a:gd name="connsiteY3" fmla="*/ 0 h 4486275"/>
                      <a:gd name="connsiteX4" fmla="*/ 2438967 w 4946964"/>
                      <a:gd name="connsiteY4" fmla="*/ 0 h 4486275"/>
                      <a:gd name="connsiteX5" fmla="*/ 3014219 w 4946964"/>
                      <a:gd name="connsiteY5" fmla="*/ 0 h 4486275"/>
                      <a:gd name="connsiteX6" fmla="*/ 3520440 w 4946964"/>
                      <a:gd name="connsiteY6" fmla="*/ 0 h 4486275"/>
                      <a:gd name="connsiteX7" fmla="*/ 4199237 w 4946964"/>
                      <a:gd name="connsiteY7" fmla="*/ 0 h 4486275"/>
                      <a:gd name="connsiteX8" fmla="*/ 4946964 w 4946964"/>
                      <a:gd name="connsiteY8" fmla="*/ 747727 h 4486275"/>
                      <a:gd name="connsiteX9" fmla="*/ 4946964 w 4946964"/>
                      <a:gd name="connsiteY9" fmla="*/ 1315983 h 4486275"/>
                      <a:gd name="connsiteX10" fmla="*/ 4946964 w 4946964"/>
                      <a:gd name="connsiteY10" fmla="*/ 1884239 h 4486275"/>
                      <a:gd name="connsiteX11" fmla="*/ 4946964 w 4946964"/>
                      <a:gd name="connsiteY11" fmla="*/ 2422587 h 4486275"/>
                      <a:gd name="connsiteX12" fmla="*/ 4946964 w 4946964"/>
                      <a:gd name="connsiteY12" fmla="*/ 2931026 h 4486275"/>
                      <a:gd name="connsiteX13" fmla="*/ 4946964 w 4946964"/>
                      <a:gd name="connsiteY13" fmla="*/ 3738548 h 4486275"/>
                      <a:gd name="connsiteX14" fmla="*/ 4199237 w 4946964"/>
                      <a:gd name="connsiteY14" fmla="*/ 4486275 h 4486275"/>
                      <a:gd name="connsiteX15" fmla="*/ 3554955 w 4946964"/>
                      <a:gd name="connsiteY15" fmla="*/ 4486275 h 4486275"/>
                      <a:gd name="connsiteX16" fmla="*/ 2979703 w 4946964"/>
                      <a:gd name="connsiteY16" fmla="*/ 4486275 h 4486275"/>
                      <a:gd name="connsiteX17" fmla="*/ 2335422 w 4946964"/>
                      <a:gd name="connsiteY17" fmla="*/ 4486275 h 4486275"/>
                      <a:gd name="connsiteX18" fmla="*/ 1760170 w 4946964"/>
                      <a:gd name="connsiteY18" fmla="*/ 4486275 h 4486275"/>
                      <a:gd name="connsiteX19" fmla="*/ 747727 w 4946964"/>
                      <a:gd name="connsiteY19" fmla="*/ 4486275 h 4486275"/>
                      <a:gd name="connsiteX20" fmla="*/ 0 w 4946964"/>
                      <a:gd name="connsiteY20" fmla="*/ 3738548 h 4486275"/>
                      <a:gd name="connsiteX21" fmla="*/ 0 w 4946964"/>
                      <a:gd name="connsiteY21" fmla="*/ 3110476 h 4486275"/>
                      <a:gd name="connsiteX22" fmla="*/ 0 w 4946964"/>
                      <a:gd name="connsiteY22" fmla="*/ 2452495 h 4486275"/>
                      <a:gd name="connsiteX23" fmla="*/ 0 w 4946964"/>
                      <a:gd name="connsiteY23" fmla="*/ 1884239 h 4486275"/>
                      <a:gd name="connsiteX24" fmla="*/ 0 w 4946964"/>
                      <a:gd name="connsiteY24" fmla="*/ 747727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946964" h="4486275" extrusionOk="0">
                        <a:moveTo>
                          <a:pt x="0" y="747727"/>
                        </a:moveTo>
                        <a:cubicBezTo>
                          <a:pt x="-81445" y="389864"/>
                          <a:pt x="337352" y="-51398"/>
                          <a:pt x="747727" y="0"/>
                        </a:cubicBezTo>
                        <a:cubicBezTo>
                          <a:pt x="881416" y="-16594"/>
                          <a:pt x="1053922" y="41501"/>
                          <a:pt x="1322979" y="0"/>
                        </a:cubicBezTo>
                        <a:cubicBezTo>
                          <a:pt x="1592036" y="-41501"/>
                          <a:pt x="1731917" y="4051"/>
                          <a:pt x="1863715" y="0"/>
                        </a:cubicBezTo>
                        <a:cubicBezTo>
                          <a:pt x="1995513" y="-4051"/>
                          <a:pt x="2252900" y="37777"/>
                          <a:pt x="2438967" y="0"/>
                        </a:cubicBezTo>
                        <a:cubicBezTo>
                          <a:pt x="2625034" y="-37777"/>
                          <a:pt x="2886524" y="1989"/>
                          <a:pt x="3014219" y="0"/>
                        </a:cubicBezTo>
                        <a:cubicBezTo>
                          <a:pt x="3141914" y="-1989"/>
                          <a:pt x="3278716" y="48994"/>
                          <a:pt x="3520440" y="0"/>
                        </a:cubicBezTo>
                        <a:cubicBezTo>
                          <a:pt x="3762164" y="-48994"/>
                          <a:pt x="4063093" y="70215"/>
                          <a:pt x="4199237" y="0"/>
                        </a:cubicBezTo>
                        <a:cubicBezTo>
                          <a:pt x="4564577" y="21708"/>
                          <a:pt x="5035814" y="349738"/>
                          <a:pt x="4946964" y="747727"/>
                        </a:cubicBezTo>
                        <a:cubicBezTo>
                          <a:pt x="4958185" y="887576"/>
                          <a:pt x="4924948" y="1172124"/>
                          <a:pt x="4946964" y="1315983"/>
                        </a:cubicBezTo>
                        <a:cubicBezTo>
                          <a:pt x="4968980" y="1459842"/>
                          <a:pt x="4922801" y="1729979"/>
                          <a:pt x="4946964" y="1884239"/>
                        </a:cubicBezTo>
                        <a:cubicBezTo>
                          <a:pt x="4971127" y="2038499"/>
                          <a:pt x="4882422" y="2267565"/>
                          <a:pt x="4946964" y="2422587"/>
                        </a:cubicBezTo>
                        <a:cubicBezTo>
                          <a:pt x="5011506" y="2577609"/>
                          <a:pt x="4941178" y="2690061"/>
                          <a:pt x="4946964" y="2931026"/>
                        </a:cubicBezTo>
                        <a:cubicBezTo>
                          <a:pt x="4952750" y="3171991"/>
                          <a:pt x="4863255" y="3480248"/>
                          <a:pt x="4946964" y="3738548"/>
                        </a:cubicBezTo>
                        <a:cubicBezTo>
                          <a:pt x="4839802" y="4122563"/>
                          <a:pt x="4625910" y="4489599"/>
                          <a:pt x="4199237" y="4486275"/>
                        </a:cubicBezTo>
                        <a:cubicBezTo>
                          <a:pt x="4033471" y="4542360"/>
                          <a:pt x="3752765" y="4432991"/>
                          <a:pt x="3554955" y="4486275"/>
                        </a:cubicBezTo>
                        <a:cubicBezTo>
                          <a:pt x="3357145" y="4539559"/>
                          <a:pt x="3101952" y="4462065"/>
                          <a:pt x="2979703" y="4486275"/>
                        </a:cubicBezTo>
                        <a:cubicBezTo>
                          <a:pt x="2857454" y="4510485"/>
                          <a:pt x="2655860" y="4469574"/>
                          <a:pt x="2335422" y="4486275"/>
                        </a:cubicBezTo>
                        <a:cubicBezTo>
                          <a:pt x="2014984" y="4502976"/>
                          <a:pt x="1877978" y="4463759"/>
                          <a:pt x="1760170" y="4486275"/>
                        </a:cubicBezTo>
                        <a:cubicBezTo>
                          <a:pt x="1642362" y="4508791"/>
                          <a:pt x="1124624" y="4475864"/>
                          <a:pt x="747727" y="4486275"/>
                        </a:cubicBezTo>
                        <a:cubicBezTo>
                          <a:pt x="350106" y="4434014"/>
                          <a:pt x="-7506" y="4120918"/>
                          <a:pt x="0" y="3738548"/>
                        </a:cubicBezTo>
                        <a:cubicBezTo>
                          <a:pt x="-64273" y="3517366"/>
                          <a:pt x="36771" y="3288326"/>
                          <a:pt x="0" y="3110476"/>
                        </a:cubicBezTo>
                        <a:cubicBezTo>
                          <a:pt x="-36771" y="2932626"/>
                          <a:pt x="72879" y="2622002"/>
                          <a:pt x="0" y="2452495"/>
                        </a:cubicBezTo>
                        <a:cubicBezTo>
                          <a:pt x="-72879" y="2282988"/>
                          <a:pt x="25271" y="2040904"/>
                          <a:pt x="0" y="1884239"/>
                        </a:cubicBezTo>
                        <a:cubicBezTo>
                          <a:pt x="-25271" y="1727574"/>
                          <a:pt x="62265" y="1024968"/>
                          <a:pt x="0" y="7477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Improved Running Conditions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79">
            <a:extLst>
              <a:ext uri="{FF2B5EF4-FFF2-40B4-BE49-F238E27FC236}">
                <a16:creationId xmlns:a16="http://schemas.microsoft.com/office/drawing/2014/main" id="{21348054-DE04-3CE1-A8C9-B0952E3F6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673"/>
          <a:stretch/>
        </p:blipFill>
        <p:spPr>
          <a:xfrm>
            <a:off x="946843" y="1948634"/>
            <a:ext cx="3748732" cy="30029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B55F4E-5BD0-7EAD-B3E1-BEA4E1FCA2B5}"/>
              </a:ext>
            </a:extLst>
          </p:cNvPr>
          <p:cNvSpPr txBox="1"/>
          <p:nvPr/>
        </p:nvSpPr>
        <p:spPr>
          <a:xfrm>
            <a:off x="884222" y="5149843"/>
            <a:ext cx="4221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Quadrupole RF system (Run-5/6) reduced horizontal beam oscillations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07E99B4-BC90-5FA9-C9F6-13C9F057E89C}"/>
              </a:ext>
            </a:extLst>
          </p:cNvPr>
          <p:cNvSpPr/>
          <p:nvPr/>
        </p:nvSpPr>
        <p:spPr>
          <a:xfrm>
            <a:off x="6266905" y="1508124"/>
            <a:ext cx="4946964" cy="4486275"/>
          </a:xfrm>
          <a:prstGeom prst="roundRect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0719531">
                  <a:custGeom>
                    <a:avLst/>
                    <a:gdLst>
                      <a:gd name="connsiteX0" fmla="*/ 0 w 4946964"/>
                      <a:gd name="connsiteY0" fmla="*/ 747727 h 4486275"/>
                      <a:gd name="connsiteX1" fmla="*/ 747727 w 4946964"/>
                      <a:gd name="connsiteY1" fmla="*/ 0 h 4486275"/>
                      <a:gd name="connsiteX2" fmla="*/ 1322979 w 4946964"/>
                      <a:gd name="connsiteY2" fmla="*/ 0 h 4486275"/>
                      <a:gd name="connsiteX3" fmla="*/ 1863715 w 4946964"/>
                      <a:gd name="connsiteY3" fmla="*/ 0 h 4486275"/>
                      <a:gd name="connsiteX4" fmla="*/ 2438967 w 4946964"/>
                      <a:gd name="connsiteY4" fmla="*/ 0 h 4486275"/>
                      <a:gd name="connsiteX5" fmla="*/ 3014219 w 4946964"/>
                      <a:gd name="connsiteY5" fmla="*/ 0 h 4486275"/>
                      <a:gd name="connsiteX6" fmla="*/ 3520440 w 4946964"/>
                      <a:gd name="connsiteY6" fmla="*/ 0 h 4486275"/>
                      <a:gd name="connsiteX7" fmla="*/ 4199237 w 4946964"/>
                      <a:gd name="connsiteY7" fmla="*/ 0 h 4486275"/>
                      <a:gd name="connsiteX8" fmla="*/ 4946964 w 4946964"/>
                      <a:gd name="connsiteY8" fmla="*/ 747727 h 4486275"/>
                      <a:gd name="connsiteX9" fmla="*/ 4946964 w 4946964"/>
                      <a:gd name="connsiteY9" fmla="*/ 1315983 h 4486275"/>
                      <a:gd name="connsiteX10" fmla="*/ 4946964 w 4946964"/>
                      <a:gd name="connsiteY10" fmla="*/ 1884239 h 4486275"/>
                      <a:gd name="connsiteX11" fmla="*/ 4946964 w 4946964"/>
                      <a:gd name="connsiteY11" fmla="*/ 2422587 h 4486275"/>
                      <a:gd name="connsiteX12" fmla="*/ 4946964 w 4946964"/>
                      <a:gd name="connsiteY12" fmla="*/ 2931026 h 4486275"/>
                      <a:gd name="connsiteX13" fmla="*/ 4946964 w 4946964"/>
                      <a:gd name="connsiteY13" fmla="*/ 3738548 h 4486275"/>
                      <a:gd name="connsiteX14" fmla="*/ 4199237 w 4946964"/>
                      <a:gd name="connsiteY14" fmla="*/ 4486275 h 4486275"/>
                      <a:gd name="connsiteX15" fmla="*/ 3554955 w 4946964"/>
                      <a:gd name="connsiteY15" fmla="*/ 4486275 h 4486275"/>
                      <a:gd name="connsiteX16" fmla="*/ 2979703 w 4946964"/>
                      <a:gd name="connsiteY16" fmla="*/ 4486275 h 4486275"/>
                      <a:gd name="connsiteX17" fmla="*/ 2335422 w 4946964"/>
                      <a:gd name="connsiteY17" fmla="*/ 4486275 h 4486275"/>
                      <a:gd name="connsiteX18" fmla="*/ 1760170 w 4946964"/>
                      <a:gd name="connsiteY18" fmla="*/ 4486275 h 4486275"/>
                      <a:gd name="connsiteX19" fmla="*/ 747727 w 4946964"/>
                      <a:gd name="connsiteY19" fmla="*/ 4486275 h 4486275"/>
                      <a:gd name="connsiteX20" fmla="*/ 0 w 4946964"/>
                      <a:gd name="connsiteY20" fmla="*/ 3738548 h 4486275"/>
                      <a:gd name="connsiteX21" fmla="*/ 0 w 4946964"/>
                      <a:gd name="connsiteY21" fmla="*/ 3110476 h 4486275"/>
                      <a:gd name="connsiteX22" fmla="*/ 0 w 4946964"/>
                      <a:gd name="connsiteY22" fmla="*/ 2452495 h 4486275"/>
                      <a:gd name="connsiteX23" fmla="*/ 0 w 4946964"/>
                      <a:gd name="connsiteY23" fmla="*/ 1884239 h 4486275"/>
                      <a:gd name="connsiteX24" fmla="*/ 0 w 4946964"/>
                      <a:gd name="connsiteY24" fmla="*/ 747727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946964" h="4486275" extrusionOk="0">
                        <a:moveTo>
                          <a:pt x="0" y="747727"/>
                        </a:moveTo>
                        <a:cubicBezTo>
                          <a:pt x="-81445" y="389864"/>
                          <a:pt x="337352" y="-51398"/>
                          <a:pt x="747727" y="0"/>
                        </a:cubicBezTo>
                        <a:cubicBezTo>
                          <a:pt x="881416" y="-16594"/>
                          <a:pt x="1053922" y="41501"/>
                          <a:pt x="1322979" y="0"/>
                        </a:cubicBezTo>
                        <a:cubicBezTo>
                          <a:pt x="1592036" y="-41501"/>
                          <a:pt x="1731917" y="4051"/>
                          <a:pt x="1863715" y="0"/>
                        </a:cubicBezTo>
                        <a:cubicBezTo>
                          <a:pt x="1995513" y="-4051"/>
                          <a:pt x="2252900" y="37777"/>
                          <a:pt x="2438967" y="0"/>
                        </a:cubicBezTo>
                        <a:cubicBezTo>
                          <a:pt x="2625034" y="-37777"/>
                          <a:pt x="2886524" y="1989"/>
                          <a:pt x="3014219" y="0"/>
                        </a:cubicBezTo>
                        <a:cubicBezTo>
                          <a:pt x="3141914" y="-1989"/>
                          <a:pt x="3278716" y="48994"/>
                          <a:pt x="3520440" y="0"/>
                        </a:cubicBezTo>
                        <a:cubicBezTo>
                          <a:pt x="3762164" y="-48994"/>
                          <a:pt x="4063093" y="70215"/>
                          <a:pt x="4199237" y="0"/>
                        </a:cubicBezTo>
                        <a:cubicBezTo>
                          <a:pt x="4564577" y="21708"/>
                          <a:pt x="5035814" y="349738"/>
                          <a:pt x="4946964" y="747727"/>
                        </a:cubicBezTo>
                        <a:cubicBezTo>
                          <a:pt x="4958185" y="887576"/>
                          <a:pt x="4924948" y="1172124"/>
                          <a:pt x="4946964" y="1315983"/>
                        </a:cubicBezTo>
                        <a:cubicBezTo>
                          <a:pt x="4968980" y="1459842"/>
                          <a:pt x="4922801" y="1729979"/>
                          <a:pt x="4946964" y="1884239"/>
                        </a:cubicBezTo>
                        <a:cubicBezTo>
                          <a:pt x="4971127" y="2038499"/>
                          <a:pt x="4882422" y="2267565"/>
                          <a:pt x="4946964" y="2422587"/>
                        </a:cubicBezTo>
                        <a:cubicBezTo>
                          <a:pt x="5011506" y="2577609"/>
                          <a:pt x="4941178" y="2690061"/>
                          <a:pt x="4946964" y="2931026"/>
                        </a:cubicBezTo>
                        <a:cubicBezTo>
                          <a:pt x="4952750" y="3171991"/>
                          <a:pt x="4863255" y="3480248"/>
                          <a:pt x="4946964" y="3738548"/>
                        </a:cubicBezTo>
                        <a:cubicBezTo>
                          <a:pt x="4839802" y="4122563"/>
                          <a:pt x="4625910" y="4489599"/>
                          <a:pt x="4199237" y="4486275"/>
                        </a:cubicBezTo>
                        <a:cubicBezTo>
                          <a:pt x="4033471" y="4542360"/>
                          <a:pt x="3752765" y="4432991"/>
                          <a:pt x="3554955" y="4486275"/>
                        </a:cubicBezTo>
                        <a:cubicBezTo>
                          <a:pt x="3357145" y="4539559"/>
                          <a:pt x="3101952" y="4462065"/>
                          <a:pt x="2979703" y="4486275"/>
                        </a:cubicBezTo>
                        <a:cubicBezTo>
                          <a:pt x="2857454" y="4510485"/>
                          <a:pt x="2655860" y="4469574"/>
                          <a:pt x="2335422" y="4486275"/>
                        </a:cubicBezTo>
                        <a:cubicBezTo>
                          <a:pt x="2014984" y="4502976"/>
                          <a:pt x="1877978" y="4463759"/>
                          <a:pt x="1760170" y="4486275"/>
                        </a:cubicBezTo>
                        <a:cubicBezTo>
                          <a:pt x="1642362" y="4508791"/>
                          <a:pt x="1124624" y="4475864"/>
                          <a:pt x="747727" y="4486275"/>
                        </a:cubicBezTo>
                        <a:cubicBezTo>
                          <a:pt x="350106" y="4434014"/>
                          <a:pt x="-7506" y="4120918"/>
                          <a:pt x="0" y="3738548"/>
                        </a:cubicBezTo>
                        <a:cubicBezTo>
                          <a:pt x="-64273" y="3517366"/>
                          <a:pt x="36771" y="3288326"/>
                          <a:pt x="0" y="3110476"/>
                        </a:cubicBezTo>
                        <a:cubicBezTo>
                          <a:pt x="-36771" y="2932626"/>
                          <a:pt x="72879" y="2622002"/>
                          <a:pt x="0" y="2452495"/>
                        </a:cubicBezTo>
                        <a:cubicBezTo>
                          <a:pt x="-72879" y="2282988"/>
                          <a:pt x="25271" y="2040904"/>
                          <a:pt x="0" y="1884239"/>
                        </a:cubicBezTo>
                        <a:cubicBezTo>
                          <a:pt x="-25271" y="1727574"/>
                          <a:pt x="62265" y="1024968"/>
                          <a:pt x="0" y="7477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Systematic Measurements &amp; Studies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67">
            <a:extLst>
              <a:ext uri="{FF2B5EF4-FFF2-40B4-BE49-F238E27FC236}">
                <a16:creationId xmlns:a16="http://schemas.microsoft.com/office/drawing/2014/main" id="{AE95C708-E792-626C-B3E5-63B50E56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652" y="2538098"/>
            <a:ext cx="2400791" cy="1481786"/>
          </a:xfrm>
          <a:prstGeom prst="rect">
            <a:avLst/>
          </a:prstGeom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B70C2B52-D022-F37C-22CD-107214811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889" y="2505172"/>
            <a:ext cx="2319966" cy="151471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BAB2048-0655-BA3F-939D-9CA4B0940933}"/>
              </a:ext>
            </a:extLst>
          </p:cNvPr>
          <p:cNvSpPr txBox="1"/>
          <p:nvPr/>
        </p:nvSpPr>
        <p:spPr>
          <a:xfrm>
            <a:off x="6298193" y="4154820"/>
            <a:ext cx="49469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New detectors (scintillating fibers)</a:t>
            </a:r>
          </a:p>
          <a:p>
            <a:pPr algn="ctr"/>
            <a:r>
              <a:rPr lang="en-US" sz="1800" dirty="0"/>
              <a:t>for direct beam measurements (Run-6)</a:t>
            </a:r>
          </a:p>
          <a:p>
            <a:pPr algn="ctr"/>
            <a:endParaRPr lang="en-US" dirty="0"/>
          </a:p>
          <a:p>
            <a:pPr algn="ctr"/>
            <a:r>
              <a:rPr lang="en-US" sz="1800" dirty="0"/>
              <a:t>Better understanding and modeling </a:t>
            </a:r>
            <a:br>
              <a:rPr lang="en-US" sz="1800" dirty="0"/>
            </a:br>
            <a:r>
              <a:rPr lang="en-US" sz="1800" dirty="0"/>
              <a:t>of beam dynamics</a:t>
            </a:r>
          </a:p>
        </p:txBody>
      </p:sp>
    </p:spTree>
    <p:extLst>
      <p:ext uri="{BB962C8B-B14F-4D97-AF65-F5344CB8AC3E}">
        <p14:creationId xmlns:p14="http://schemas.microsoft.com/office/powerpoint/2010/main" val="209057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>
            <a:extLst>
              <a:ext uri="{FF2B5EF4-FFF2-40B4-BE49-F238E27FC236}">
                <a16:creationId xmlns:a16="http://schemas.microsoft.com/office/drawing/2014/main" id="{3151ACAB-22C7-1CFD-5266-89B2C9066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68113"/>
            <a:ext cx="9144000" cy="4731939"/>
          </a:xfrm>
          <a:prstGeom prst="rect">
            <a:avLst/>
          </a:prstGeom>
        </p:spPr>
      </p:pic>
      <p:sp>
        <p:nvSpPr>
          <p:cNvPr id="27" name="四角形">
            <a:extLst>
              <a:ext uri="{FF2B5EF4-FFF2-40B4-BE49-F238E27FC236}">
                <a16:creationId xmlns:a16="http://schemas.microsoft.com/office/drawing/2014/main" id="{59EB679D-76C2-ED44-977F-BD1C672F7514}"/>
              </a:ext>
            </a:extLst>
          </p:cNvPr>
          <p:cNvSpPr/>
          <p:nvPr/>
        </p:nvSpPr>
        <p:spPr>
          <a:xfrm>
            <a:off x="1524000" y="1"/>
            <a:ext cx="9144000" cy="509973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457200" hangingPunct="0">
              <a:defRPr b="1">
                <a:solidFill>
                  <a:srgbClr val="FFFFFF"/>
                </a:solidFill>
              </a:defRPr>
            </a:pPr>
            <a:endParaRPr b="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J-PARC高度化行程表（主要設備・施設等）">
            <a:extLst>
              <a:ext uri="{FF2B5EF4-FFF2-40B4-BE49-F238E27FC236}">
                <a16:creationId xmlns:a16="http://schemas.microsoft.com/office/drawing/2014/main" id="{6E92376D-996A-B540-A58B-DD11D62F5297}"/>
              </a:ext>
            </a:extLst>
          </p:cNvPr>
          <p:cNvSpPr txBox="1"/>
          <p:nvPr/>
        </p:nvSpPr>
        <p:spPr>
          <a:xfrm>
            <a:off x="1589922" y="38648"/>
            <a:ext cx="91440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rPr kumimoji="1" lang="en-US" altLang="ja-JP" sz="2400" b="1" dirty="0">
                <a:solidFill>
                  <a:srgbClr val="FFFFFF"/>
                </a:solidFill>
                <a:latin typeface="Calibri" panose="020F0502020204030204"/>
                <a:ea typeface="游ゴシック" panose="020B0400000000000000" pitchFamily="34" charset="-128"/>
              </a:rPr>
              <a:t>J-PARC muon g-2/EDM experiment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086B5C-FF6E-E632-97A9-9A15EB625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61" y="4005065"/>
            <a:ext cx="3018941" cy="22642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6F4A36-5B28-A332-5AAD-D7213BC43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035" y="4209421"/>
            <a:ext cx="2778244" cy="2295362"/>
          </a:xfrm>
          <a:prstGeom prst="rect">
            <a:avLst/>
          </a:prstGeom>
        </p:spPr>
      </p:pic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C2B02CB1-CC15-8982-6F2F-503ABCA4C648}"/>
              </a:ext>
            </a:extLst>
          </p:cNvPr>
          <p:cNvSpPr/>
          <p:nvPr/>
        </p:nvSpPr>
        <p:spPr>
          <a:xfrm rot="16200000">
            <a:off x="5982968" y="2639865"/>
            <a:ext cx="282383" cy="2778245"/>
          </a:xfrm>
          <a:prstGeom prst="rightBrace">
            <a:avLst>
              <a:gd name="adj1" fmla="val 47823"/>
              <a:gd name="adj2" fmla="val 900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F0C0BA4-89DA-2C75-1C1B-37132423D2B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41777" y="3156393"/>
            <a:ext cx="743496" cy="731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7CF19C0-6FE1-8D13-F759-C22156301707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4E6441-D96A-BACE-CCE2-BB176D4ED737}"/>
              </a:ext>
            </a:extLst>
          </p:cNvPr>
          <p:cNvSpPr txBox="1"/>
          <p:nvPr/>
        </p:nvSpPr>
        <p:spPr>
          <a:xfrm>
            <a:off x="4591526" y="6574690"/>
            <a:ext cx="2190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RF Acc. Test at S2 area (May 2023)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CC5CA72-A30B-E910-D56E-5BD0E97C1D6F}"/>
              </a:ext>
            </a:extLst>
          </p:cNvPr>
          <p:cNvSpPr txBox="1"/>
          <p:nvPr/>
        </p:nvSpPr>
        <p:spPr>
          <a:xfrm rot="763288">
            <a:off x="7477387" y="3570970"/>
            <a:ext cx="604333" cy="1988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en-US" altLang="ja-JP" sz="1292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210 MeV</a:t>
            </a:r>
            <a:endParaRPr kumimoji="1" lang="ja-JP" altLang="en-US" sz="1292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EF4A6A6A-414F-0C50-1136-8FBAF1878C09}"/>
              </a:ext>
            </a:extLst>
          </p:cNvPr>
          <p:cNvSpPr txBox="1"/>
          <p:nvPr/>
        </p:nvSpPr>
        <p:spPr>
          <a:xfrm rot="907228">
            <a:off x="3394485" y="2819631"/>
            <a:ext cx="580072" cy="198837"/>
          </a:xfrm>
          <a:prstGeom prst="rect">
            <a:avLst/>
          </a:prstGeom>
          <a:noFill/>
        </p:spPr>
        <p:txBody>
          <a:bodyPr wrap="none" lIns="33231" tIns="0" rIns="33231" bIns="0" rtlCol="0">
            <a:spAutoFit/>
          </a:bodyPr>
          <a:lstStyle/>
          <a:p>
            <a:pPr>
              <a:defRPr/>
            </a:pPr>
            <a:r>
              <a:rPr kumimoji="1" lang="en-US" altLang="ja-JP" sz="1292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25 </a:t>
            </a:r>
            <a:r>
              <a:rPr kumimoji="1" lang="en-US" altLang="ja-JP" sz="1292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meV</a:t>
            </a:r>
            <a:endParaRPr kumimoji="1" lang="ja-JP" altLang="en-US" sz="1292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DD1A476-7CCA-B039-D493-360B3D21C769}"/>
              </a:ext>
            </a:extLst>
          </p:cNvPr>
          <p:cNvSpPr txBox="1"/>
          <p:nvPr/>
        </p:nvSpPr>
        <p:spPr>
          <a:xfrm rot="859156">
            <a:off x="1536376" y="2490561"/>
            <a:ext cx="1151782" cy="198837"/>
          </a:xfrm>
          <a:prstGeom prst="rect">
            <a:avLst/>
          </a:prstGeom>
          <a:noFill/>
        </p:spPr>
        <p:txBody>
          <a:bodyPr wrap="square" lIns="33231" tIns="0" rIns="33231" bIns="0" rtlCol="0">
            <a:spAutoFit/>
          </a:bodyPr>
          <a:lstStyle/>
          <a:p>
            <a:pPr algn="ctr">
              <a:defRPr/>
            </a:pPr>
            <a:r>
              <a:rPr kumimoji="1" lang="en-US" altLang="ja-JP" sz="1292" dirty="0">
                <a:solidFill>
                  <a:prstClr val="black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kumimoji="1" lang="en-US" altLang="ja-JP" sz="1292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+(4 MeV)</a:t>
            </a:r>
            <a:endParaRPr kumimoji="1" lang="ja-JP" altLang="en-US" sz="1292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E84CCCE7-4845-179A-8B97-622270985FC2}"/>
              </a:ext>
            </a:extLst>
          </p:cNvPr>
          <p:cNvSpPr/>
          <p:nvPr/>
        </p:nvSpPr>
        <p:spPr>
          <a:xfrm>
            <a:off x="2585289" y="926493"/>
            <a:ext cx="1091391" cy="48290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cene3d>
            <a:camera prst="isometricLeftDown">
              <a:rot lat="656833" lon="46461" rev="180000"/>
            </a:camera>
            <a:lightRig rig="threePt" dir="t"/>
          </a:scene3d>
          <a:sp3d/>
        </p:spPr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  <a:scene3d>
              <a:camera prst="perspectiveHeroicExtremeLeftFacing">
                <a:rot lat="1069050" lon="1725725" rev="21374663"/>
              </a:camera>
              <a:lightRig rig="threePt" dir="t"/>
            </a:scene3d>
          </a:bodyPr>
          <a:lstStyle/>
          <a:p>
            <a:pPr hangingPunct="0">
              <a:defRPr/>
            </a:pPr>
            <a:r>
              <a:rPr kumimoji="1" lang="en-US" altLang="ja-JP" sz="1292" kern="0" dirty="0">
                <a:solidFill>
                  <a:prstClr val="white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Calibri"/>
              </a:rPr>
              <a:t>graphite</a:t>
            </a:r>
          </a:p>
          <a:p>
            <a:pPr hangingPunct="0">
              <a:defRPr/>
            </a:pPr>
            <a:r>
              <a:rPr kumimoji="1" lang="en-US" altLang="ja-JP" sz="1292" kern="0" dirty="0">
                <a:solidFill>
                  <a:prstClr val="white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Calibri"/>
              </a:rPr>
              <a:t>target</a:t>
            </a:r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A4A8D105-A284-2090-34E8-5762ED27D1FA}"/>
              </a:ext>
            </a:extLst>
          </p:cNvPr>
          <p:cNvSpPr/>
          <p:nvPr/>
        </p:nvSpPr>
        <p:spPr>
          <a:xfrm>
            <a:off x="1536791" y="1414763"/>
            <a:ext cx="2327563" cy="1087049"/>
          </a:xfrm>
          <a:custGeom>
            <a:avLst/>
            <a:gdLst>
              <a:gd name="connsiteX0" fmla="*/ 13854 w 2521527"/>
              <a:gd name="connsiteY0" fmla="*/ 110836 h 1177636"/>
              <a:gd name="connsiteX1" fmla="*/ 0 w 2521527"/>
              <a:gd name="connsiteY1" fmla="*/ 983673 h 1177636"/>
              <a:gd name="connsiteX2" fmla="*/ 1108363 w 2521527"/>
              <a:gd name="connsiteY2" fmla="*/ 1177636 h 1177636"/>
              <a:gd name="connsiteX3" fmla="*/ 2521527 w 2521527"/>
              <a:gd name="connsiteY3" fmla="*/ 1011382 h 1177636"/>
              <a:gd name="connsiteX4" fmla="*/ 2521527 w 2521527"/>
              <a:gd name="connsiteY4" fmla="*/ 498764 h 1177636"/>
              <a:gd name="connsiteX5" fmla="*/ 2355272 w 2521527"/>
              <a:gd name="connsiteY5" fmla="*/ 304800 h 1177636"/>
              <a:gd name="connsiteX6" fmla="*/ 942109 w 2521527"/>
              <a:gd name="connsiteY6" fmla="*/ 318655 h 1177636"/>
              <a:gd name="connsiteX7" fmla="*/ 637309 w 2521527"/>
              <a:gd name="connsiteY7" fmla="*/ 83127 h 1177636"/>
              <a:gd name="connsiteX8" fmla="*/ 387927 w 2521527"/>
              <a:gd name="connsiteY8" fmla="*/ 0 h 1177636"/>
              <a:gd name="connsiteX9" fmla="*/ 13854 w 2521527"/>
              <a:gd name="connsiteY9" fmla="*/ 110836 h 117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527" h="1177636">
                <a:moveTo>
                  <a:pt x="13854" y="110836"/>
                </a:moveTo>
                <a:lnTo>
                  <a:pt x="0" y="983673"/>
                </a:lnTo>
                <a:lnTo>
                  <a:pt x="1108363" y="1177636"/>
                </a:lnTo>
                <a:lnTo>
                  <a:pt x="2521527" y="1011382"/>
                </a:lnTo>
                <a:lnTo>
                  <a:pt x="2521527" y="498764"/>
                </a:lnTo>
                <a:lnTo>
                  <a:pt x="2355272" y="304800"/>
                </a:lnTo>
                <a:lnTo>
                  <a:pt x="942109" y="318655"/>
                </a:lnTo>
                <a:lnTo>
                  <a:pt x="637309" y="83127"/>
                </a:lnTo>
                <a:lnTo>
                  <a:pt x="387927" y="0"/>
                </a:lnTo>
                <a:lnTo>
                  <a:pt x="13854" y="110836"/>
                </a:lnTo>
                <a:close/>
              </a:path>
            </a:pathLst>
          </a:custGeom>
          <a:solidFill>
            <a:srgbClr val="F79646">
              <a:lumMod val="75000"/>
              <a:alpha val="22000"/>
            </a:srgbClr>
          </a:solidFill>
          <a:ln w="444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ja-JP" altLang="en-US" sz="1662" kern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E978568-B222-DB27-8238-A9693142874A}"/>
              </a:ext>
            </a:extLst>
          </p:cNvPr>
          <p:cNvSpPr txBox="1"/>
          <p:nvPr/>
        </p:nvSpPr>
        <p:spPr>
          <a:xfrm>
            <a:off x="2400322" y="1308641"/>
            <a:ext cx="209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b="1" dirty="0">
                <a:solidFill>
                  <a:srgbClr val="F79646">
                    <a:lumMod val="75000"/>
                  </a:srgbClr>
                </a:solidFill>
                <a:latin typeface="Calibri" panose="020F0502020204030204"/>
                <a:ea typeface="ＭＳ Ｐゴシック" panose="020B0600070205080204" pitchFamily="34" charset="-128"/>
              </a:rPr>
              <a:t>Constructed in 2021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123CA40-E554-D8A9-FFC3-82DBC863E6D6}"/>
              </a:ext>
            </a:extLst>
          </p:cNvPr>
          <p:cNvSpPr txBox="1"/>
          <p:nvPr/>
        </p:nvSpPr>
        <p:spPr>
          <a:xfrm>
            <a:off x="1605384" y="57695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J-PARC</a:t>
            </a:r>
            <a:r>
              <a:rPr kumimoji="1" lang="ja-JP" altLang="en-US" sz="1600">
                <a:solidFill>
                  <a:prstClr val="black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kumimoji="1" lang="en-US" altLang="ja-JP" sz="1600" dirty="0">
                <a:solidFill>
                  <a:prstClr val="black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MLF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77CDE55-CD93-F0D1-EC7A-C16F6E6D221B}"/>
              </a:ext>
            </a:extLst>
          </p:cNvPr>
          <p:cNvSpPr txBox="1"/>
          <p:nvPr/>
        </p:nvSpPr>
        <p:spPr>
          <a:xfrm rot="907228">
            <a:off x="4168982" y="2987333"/>
            <a:ext cx="504731" cy="198837"/>
          </a:xfrm>
          <a:prstGeom prst="rect">
            <a:avLst/>
          </a:prstGeom>
          <a:noFill/>
        </p:spPr>
        <p:txBody>
          <a:bodyPr wrap="none" lIns="33231" tIns="0" rIns="33231" bIns="0" rtlCol="0">
            <a:spAutoFit/>
          </a:bodyPr>
          <a:lstStyle/>
          <a:p>
            <a:pPr>
              <a:defRPr/>
            </a:pPr>
            <a:r>
              <a:rPr kumimoji="1" lang="en-US" altLang="ja-JP" sz="1292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4 MeV</a:t>
            </a:r>
            <a:endParaRPr kumimoji="1" lang="ja-JP" altLang="en-US" sz="1292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DCB91DF-F2AD-F80F-71AA-23EB7057B829}"/>
              </a:ext>
            </a:extLst>
          </p:cNvPr>
          <p:cNvSpPr txBox="1"/>
          <p:nvPr/>
        </p:nvSpPr>
        <p:spPr>
          <a:xfrm rot="584827">
            <a:off x="6271269" y="1559776"/>
            <a:ext cx="3344185" cy="461665"/>
          </a:xfrm>
          <a:prstGeom prst="rect">
            <a:avLst/>
          </a:prstGeom>
          <a:solidFill>
            <a:sysClr val="window" lastClr="FFFFFF">
              <a:alpha val="65715"/>
            </a:sysClr>
          </a:solidFill>
          <a:scene3d>
            <a:camera prst="isometricLeftDown">
              <a:rot lat="1212048" lon="1298350" rev="512077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2400" kern="0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rPr>
              <a:t>H-line experimental bldg.</a:t>
            </a:r>
            <a:endParaRPr kumimoji="1" lang="ja-JP" altLang="en-US" sz="2400" kern="0">
              <a:solidFill>
                <a:srgbClr val="FF0000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6C438CA-EB50-0DFA-369C-0200ED7B47EB}"/>
              </a:ext>
            </a:extLst>
          </p:cNvPr>
          <p:cNvSpPr txBox="1"/>
          <p:nvPr/>
        </p:nvSpPr>
        <p:spPr>
          <a:xfrm rot="584827">
            <a:off x="5503670" y="2195837"/>
            <a:ext cx="2818400" cy="338554"/>
          </a:xfrm>
          <a:prstGeom prst="rect">
            <a:avLst/>
          </a:prstGeom>
          <a:solidFill>
            <a:sysClr val="window" lastClr="FFFFFF">
              <a:alpha val="65715"/>
            </a:sysClr>
          </a:solidFill>
          <a:scene3d>
            <a:camera prst="isometricLeftDown">
              <a:rot lat="1212048" lon="1298350" rev="512077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600" kern="0" dirty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rPr>
              <a:t>Transmission muon microscope</a:t>
            </a:r>
            <a:endParaRPr kumimoji="1" lang="ja-JP" altLang="en-US" sz="1600" kern="0">
              <a:solidFill>
                <a:srgbClr val="7030A0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40996E56-AF84-6228-72E8-0BB3FE058817}"/>
              </a:ext>
            </a:extLst>
          </p:cNvPr>
          <p:cNvSpPr txBox="1"/>
          <p:nvPr/>
        </p:nvSpPr>
        <p:spPr>
          <a:xfrm rot="584827">
            <a:off x="9172204" y="3386863"/>
            <a:ext cx="928459" cy="338554"/>
          </a:xfrm>
          <a:prstGeom prst="rect">
            <a:avLst/>
          </a:prstGeom>
          <a:solidFill>
            <a:sysClr val="window" lastClr="FFFFFF">
              <a:alpha val="65715"/>
            </a:sysClr>
          </a:solidFill>
          <a:scene3d>
            <a:camera prst="isometricLeftDown">
              <a:rot lat="1212048" lon="1298350" rev="512077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600" kern="0" dirty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rPr>
              <a:t>g-2/EDM</a:t>
            </a:r>
            <a:endParaRPr kumimoji="1" lang="ja-JP" altLang="en-US" sz="1600" kern="0">
              <a:solidFill>
                <a:srgbClr val="7030A0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FCDC72C-4FE2-61AD-AD07-5ACEB63ED9AF}"/>
              </a:ext>
            </a:extLst>
          </p:cNvPr>
          <p:cNvSpPr txBox="1"/>
          <p:nvPr/>
        </p:nvSpPr>
        <p:spPr>
          <a:xfrm>
            <a:off x="2120693" y="3725281"/>
            <a:ext cx="212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4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Construction from FY2022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163787B-CDBA-D00B-4DF9-868A50B7B456}"/>
              </a:ext>
            </a:extLst>
          </p:cNvPr>
          <p:cNvSpPr txBox="1"/>
          <p:nvPr/>
        </p:nvSpPr>
        <p:spPr>
          <a:xfrm rot="823208">
            <a:off x="1588502" y="1798900"/>
            <a:ext cx="947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Muon beam</a:t>
            </a:r>
            <a:endParaRPr kumimoji="1" lang="ja-JP" altLang="en-US" sz="120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7E0BED80-27E4-200C-ACE0-5692B175FB1C}"/>
              </a:ext>
            </a:extLst>
          </p:cNvPr>
          <p:cNvCxnSpPr/>
          <p:nvPr/>
        </p:nvCxnSpPr>
        <p:spPr>
          <a:xfrm>
            <a:off x="1600976" y="1935014"/>
            <a:ext cx="1110649" cy="26985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1827E222-B2FD-7C3A-B08B-D9FFB6638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7113">
            <a:off x="3374223" y="3075415"/>
            <a:ext cx="444500" cy="368300"/>
          </a:xfrm>
          <a:prstGeom prst="rect">
            <a:avLst/>
          </a:prstGeom>
        </p:spPr>
      </p:pic>
      <p:pic>
        <p:nvPicPr>
          <p:cNvPr id="7" name="図 6" descr="野球の試合&#10;&#10;中程度の精度で自動的に生成された説明">
            <a:extLst>
              <a:ext uri="{FF2B5EF4-FFF2-40B4-BE49-F238E27FC236}">
                <a16:creationId xmlns:a16="http://schemas.microsoft.com/office/drawing/2014/main" id="{A472BFCE-5BDC-3DC6-0D07-F51EA542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49" t="6042"/>
          <a:stretch/>
        </p:blipFill>
        <p:spPr>
          <a:xfrm rot="661133">
            <a:off x="1546538" y="2692655"/>
            <a:ext cx="1204694" cy="10147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620801-A686-FD37-549D-E7AC8DDD5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2272">
            <a:off x="5482600" y="3485303"/>
            <a:ext cx="931765" cy="360000"/>
          </a:xfrm>
          <a:prstGeom prst="rect">
            <a:avLst/>
          </a:prstGeom>
        </p:spPr>
      </p:pic>
      <p:sp>
        <p:nvSpPr>
          <p:cNvPr id="9" name="右中かっこ 8">
            <a:extLst>
              <a:ext uri="{FF2B5EF4-FFF2-40B4-BE49-F238E27FC236}">
                <a16:creationId xmlns:a16="http://schemas.microsoft.com/office/drawing/2014/main" id="{2E520CAD-8C04-0761-8D11-9257D502BDAD}"/>
              </a:ext>
            </a:extLst>
          </p:cNvPr>
          <p:cNvSpPr/>
          <p:nvPr/>
        </p:nvSpPr>
        <p:spPr>
          <a:xfrm rot="16200000">
            <a:off x="2937751" y="2209341"/>
            <a:ext cx="302226" cy="2997879"/>
          </a:xfrm>
          <a:prstGeom prst="rightBrace">
            <a:avLst>
              <a:gd name="adj1" fmla="val 47823"/>
              <a:gd name="adj2" fmla="val 6162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760380D-7C09-F20C-14D9-4050BDBA878E}"/>
              </a:ext>
            </a:extLst>
          </p:cNvPr>
          <p:cNvSpPr/>
          <p:nvPr/>
        </p:nvSpPr>
        <p:spPr>
          <a:xfrm rot="652335">
            <a:off x="8756488" y="4464105"/>
            <a:ext cx="1638403" cy="483029"/>
          </a:xfrm>
          <a:prstGeom prst="rect">
            <a:avLst/>
          </a:prstGeom>
          <a:solidFill>
            <a:schemeClr val="bg1">
              <a:alpha val="57707"/>
            </a:schemeClr>
          </a:solidFill>
          <a:ln w="12700" cap="flat">
            <a:noFill/>
            <a:prstDash val="solid"/>
            <a:miter lim="800000"/>
          </a:ln>
          <a:effectLst/>
          <a:scene3d>
            <a:camera prst="isometricLeftDown">
              <a:rot lat="656833" lon="46461" rev="18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  <a:scene3d>
              <a:camera prst="perspectiveHeroicExtremeLeftFacing">
                <a:rot lat="1069050" lon="1725725" rev="21374663"/>
              </a:camera>
              <a:lightRig rig="threePt" dir="t"/>
            </a:scene3d>
          </a:bodyPr>
          <a:lstStyle/>
          <a:p>
            <a:pPr hangingPunct="0">
              <a:defRPr/>
            </a:pPr>
            <a:r>
              <a:rPr kumimoji="1" lang="en-US" altLang="ja-JP" sz="2585" dirty="0">
                <a:solidFill>
                  <a:srgbClr val="00B05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Calibri"/>
              </a:rPr>
              <a:t>storage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C095175-AA7B-328F-2BD7-879DD3E632BD}"/>
              </a:ext>
            </a:extLst>
          </p:cNvPr>
          <p:cNvSpPr/>
          <p:nvPr/>
        </p:nvSpPr>
        <p:spPr>
          <a:xfrm rot="652335">
            <a:off x="4910811" y="3116310"/>
            <a:ext cx="2209587" cy="454560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cene3d>
            <a:camera prst="isometricLeftDown">
              <a:rot lat="656833" lon="46461" rev="18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  <a:scene3d>
              <a:camera prst="perspectiveHeroicExtremeLeftFacing">
                <a:rot lat="1069050" lon="1725725" rev="21374663"/>
              </a:camera>
              <a:lightRig rig="threePt" dir="t"/>
            </a:scene3d>
          </a:bodyPr>
          <a:lstStyle/>
          <a:p>
            <a:pPr hangingPunct="0">
              <a:defRPr/>
            </a:pPr>
            <a:r>
              <a:rPr kumimoji="1" lang="en-US" altLang="ja-JP" sz="2400" b="1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Calibri"/>
              </a:rPr>
              <a:t>acceleration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7EA8F0-661F-DB85-B7A4-B5F213C8ECEF}"/>
              </a:ext>
            </a:extLst>
          </p:cNvPr>
          <p:cNvSpPr/>
          <p:nvPr/>
        </p:nvSpPr>
        <p:spPr>
          <a:xfrm rot="1020717">
            <a:off x="2426282" y="2561784"/>
            <a:ext cx="1152458" cy="393005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cene3d>
            <a:camera prst="isometricLeftDown">
              <a:rot lat="656833" lon="46461" rev="18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  <a:scene3d>
              <a:camera prst="perspectiveHeroicExtremeLeftFacing">
                <a:rot lat="1069050" lon="1725725" rev="21374663"/>
              </a:camera>
              <a:lightRig rig="threePt" dir="t"/>
            </a:scene3d>
          </a:bodyPr>
          <a:lstStyle/>
          <a:p>
            <a:pPr hangingPunct="0">
              <a:defRPr/>
            </a:pPr>
            <a:r>
              <a:rPr kumimoji="1" lang="en-US" altLang="ja-JP" sz="2000" b="1" dirty="0">
                <a:solidFill>
                  <a:srgbClr val="071C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Calibri"/>
              </a:rPr>
              <a:t>cooling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C289069-C8F6-0BE7-81DF-E56037A6B2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38" t="37875" r="38630" b="33707"/>
          <a:stretch/>
        </p:blipFill>
        <p:spPr>
          <a:xfrm>
            <a:off x="7595728" y="4914479"/>
            <a:ext cx="1972054" cy="1839980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2337FC8-EFFB-5EF7-CFBC-DA412DE2BC7A}"/>
              </a:ext>
            </a:extLst>
          </p:cNvPr>
          <p:cNvCxnSpPr>
            <a:cxnSpLocks/>
          </p:cNvCxnSpPr>
          <p:nvPr/>
        </p:nvCxnSpPr>
        <p:spPr>
          <a:xfrm>
            <a:off x="8397606" y="5365222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9EFA6E-5B76-C6C6-AE79-7DCD9D7DB817}"/>
              </a:ext>
            </a:extLst>
          </p:cNvPr>
          <p:cNvSpPr txBox="1"/>
          <p:nvPr/>
        </p:nvSpPr>
        <p:spPr>
          <a:xfrm>
            <a:off x="8212030" y="4993014"/>
            <a:ext cx="920445" cy="32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5FB2E5-6894-6E73-CEDD-CAD2C0DCF4BE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F87045-E879-73D3-9954-1C1FFF1B46FD}"/>
              </a:ext>
            </a:extLst>
          </p:cNvPr>
          <p:cNvSpPr txBox="1"/>
          <p:nvPr/>
        </p:nvSpPr>
        <p:spPr>
          <a:xfrm>
            <a:off x="8289891" y="723673"/>
            <a:ext cx="2308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Aiming for data taking</a:t>
            </a:r>
          </a:p>
          <a:p>
            <a:pPr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from 2028</a:t>
            </a:r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3631D098-D652-D98B-49A3-A59A98D45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3450D2-59E5-051A-A47D-19323EA7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3636387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C212894-9037-565E-05D3-7BBA13A4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J-PARC Experiment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B26DA3E-7983-5C85-D967-402276A1B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7D89EA-1123-C7FF-4671-60516B2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121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CF4314DD-8DE6-4D31-6744-44BEC10BD1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198" y="887786"/>
            <a:ext cx="4283941" cy="26416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3F6F32E-F591-725B-7B90-206A1BDFF2A8}"/>
              </a:ext>
            </a:extLst>
          </p:cNvPr>
          <p:cNvSpPr txBox="1">
            <a:spLocks/>
          </p:cNvSpPr>
          <p:nvPr/>
        </p:nvSpPr>
        <p:spPr>
          <a:xfrm>
            <a:off x="1704163" y="1232933"/>
            <a:ext cx="4481499" cy="23010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sym typeface="Wingdings" pitchFamily="2" charset="2"/>
              </a:rPr>
              <a:t>Complementary technique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600" dirty="0">
                <a:sym typeface="Wingdings" pitchFamily="2" charset="2"/>
              </a:rPr>
              <a:t> beam accelerated from rest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ym typeface="Wingdings" pitchFamily="2" charset="2"/>
              </a:rPr>
              <a:t>no E fields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ym typeface="Wingdings" pitchFamily="2" charset="2"/>
              </a:rPr>
              <a:t>smaller magnet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ym typeface="Wingdings" pitchFamily="2" charset="2"/>
              </a:rPr>
              <a:t>Aiming for a result comparable to Run-1 result towards the end of the decade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7B992B-0868-A196-7613-A9C6FF27DB1F}"/>
              </a:ext>
            </a:extLst>
          </p:cNvPr>
          <p:cNvSpPr txBox="1">
            <a:spLocks/>
          </p:cNvSpPr>
          <p:nvPr/>
        </p:nvSpPr>
        <p:spPr>
          <a:xfrm>
            <a:off x="2260827" y="6504213"/>
            <a:ext cx="6352342" cy="5952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>
                <a:latin typeface="Helvetica" pitchFamily="2" charset="0"/>
              </a:rPr>
              <a:t>8/10/23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A15FA2-524D-4B35-BC1A-5EEBD87D2AEE}"/>
              </a:ext>
            </a:extLst>
          </p:cNvPr>
          <p:cNvSpPr txBox="1">
            <a:spLocks/>
          </p:cNvSpPr>
          <p:nvPr/>
        </p:nvSpPr>
        <p:spPr>
          <a:xfrm>
            <a:off x="1746250" y="6504213"/>
            <a:ext cx="3897159" cy="585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z="1200">
                <a:latin typeface="Helvetica" pitchFamily="2" charset="0"/>
              </a:rPr>
              <a:pPr>
                <a:defRPr/>
              </a:pPr>
              <a:t>57</a:t>
            </a:fld>
            <a:endParaRPr lang="en-US" sz="1200" dirty="0">
              <a:latin typeface="Helvetica" pitchFamily="2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AB2A15B-BA1B-6FFF-19C0-5CFEE4EBB4E7}"/>
              </a:ext>
            </a:extLst>
          </p:cNvPr>
          <p:cNvSpPr txBox="1">
            <a:spLocks/>
          </p:cNvSpPr>
          <p:nvPr/>
        </p:nvSpPr>
        <p:spPr>
          <a:xfrm>
            <a:off x="3054603" y="6504214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James Mott: New Results from Muon g-2</a:t>
            </a:r>
            <a:endParaRPr lang="en-US" sz="1200" b="1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9C2180-66C5-0172-1F06-2426C035659D}"/>
              </a:ext>
            </a:extLst>
          </p:cNvPr>
          <p:cNvSpPr txBox="1"/>
          <p:nvPr/>
        </p:nvSpPr>
        <p:spPr>
          <a:xfrm>
            <a:off x="1752602" y="3668928"/>
            <a:ext cx="8686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  <a:latin typeface="Helvetica" pitchFamily="2" charset="0"/>
              </a:rPr>
              <a:t>Under construction aiming for data taking from 2028.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  <a:latin typeface="Helvetica" pitchFamily="2" charset="0"/>
              </a:rPr>
              <a:t>Succeeded to deliver a surface muon beam to H-line.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  <a:latin typeface="Helvetica" pitchFamily="2" charset="0"/>
              </a:rPr>
              <a:t>Constructed the experimental area for muon cooling and the first stage of the acceleration.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  <a:latin typeface="Helvetica" pitchFamily="2" charset="0"/>
              </a:rPr>
              <a:t>Currently taking data to demonstrate the muon cooling by using the laser ionization of muonium, followed by RF acceleration tests.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29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0C60CF4-61EC-C68B-18EB-369F92EFB23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>
                    <a:latin typeface="+mn-lt"/>
                  </a:rPr>
                  <a:t>New method to 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𝑯𝑽𝑷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𝑳𝑶</m:t>
                        </m:r>
                      </m:sup>
                    </m:sSubSup>
                  </m:oMath>
                </a14:m>
                <a:endParaRPr lang="en-US" sz="4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0C60CF4-61EC-C68B-18EB-369F92EFB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83FAE8B-574C-1CD0-3E7B-B75EE75D8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47B42-CBD9-5222-4AB9-97DA7A23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122/51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0FC821-EDE1-6399-6B19-EC535F9F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2" y="1520854"/>
            <a:ext cx="10681547" cy="52006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6" name="Picture 2" descr="The MUonE project – Particle Physics">
            <a:extLst>
              <a:ext uri="{FF2B5EF4-FFF2-40B4-BE49-F238E27FC236}">
                <a16:creationId xmlns:a16="http://schemas.microsoft.com/office/drawing/2014/main" id="{33B75FB7-BDBE-8693-8F9B-6DDA490B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683" y="158114"/>
            <a:ext cx="2851997" cy="15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FB1064-A106-A778-E4DB-63A6F5F43361}"/>
              </a:ext>
            </a:extLst>
          </p:cNvPr>
          <p:cNvSpPr txBox="1"/>
          <p:nvPr/>
        </p:nvSpPr>
        <p:spPr>
          <a:xfrm>
            <a:off x="10762826" y="5517116"/>
            <a:ext cx="16382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S. Charity</a:t>
            </a:r>
          </a:p>
        </p:txBody>
      </p:sp>
    </p:spTree>
    <p:extLst>
      <p:ext uri="{BB962C8B-B14F-4D97-AF65-F5344CB8AC3E}">
        <p14:creationId xmlns:p14="http://schemas.microsoft.com/office/powerpoint/2010/main" val="4178431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E494EA-5DFD-AD51-6823-4A3151E6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181 collaboration members worldwide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584581-EB47-CCA3-67C4-73A6F732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A724C-A0AF-EDB8-A39B-D5D262F0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35</a:t>
            </a:r>
            <a:endParaRPr lang="en-US" dirty="0"/>
          </a:p>
        </p:txBody>
      </p:sp>
      <p:pic>
        <p:nvPicPr>
          <p:cNvPr id="19" name="Picture 2" descr="collabMap">
            <a:extLst>
              <a:ext uri="{FF2B5EF4-FFF2-40B4-BE49-F238E27FC236}">
                <a16:creationId xmlns:a16="http://schemas.microsoft.com/office/drawing/2014/main" id="{5828A93B-ECD5-5312-FC9F-E15E563C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31" y="997058"/>
            <a:ext cx="5664124" cy="37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D2C147-FE88-CC2A-AB18-1A2F5D1B3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9" y="997058"/>
            <a:ext cx="5758492" cy="54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Muon magnetic moment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983B2-C41C-41CC-AC02-0019E6CEC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/>
          <a:srcRect r="30001"/>
          <a:stretch/>
        </p:blipFill>
        <p:spPr>
          <a:xfrm>
            <a:off x="8639208" y="351995"/>
            <a:ext cx="2985101" cy="27143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F7A5C0-417C-4B2F-BDEF-8D0F32FDF9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8" y="1525221"/>
            <a:ext cx="1897765" cy="4250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6FA43B-13D3-478A-AB50-DC03D9CFBB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83702" y="2274547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4859EF-2B7B-4C98-ABDF-6F6A72804E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40401" y="2298343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5C362D-E495-498D-86D4-F1DF59A446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55120" y="2159844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3F1716-7136-4E17-8432-ED6A94B80DB2}"/>
              </a:ext>
            </a:extLst>
          </p:cNvPr>
          <p:cNvCxnSpPr>
            <a:cxnSpLocks/>
            <a:stCxn id="9" idx="0"/>
          </p:cNvCxnSpPr>
          <p:nvPr>
            <p:custDataLst>
              <p:tags r:id="rId8"/>
            </p:custDataLst>
          </p:nvPr>
        </p:nvCxnSpPr>
        <p:spPr>
          <a:xfrm flipV="1">
            <a:off x="3483365" y="1785109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460BDB0-2C9F-459F-8104-219CDDB88F5A}"/>
              </a:ext>
            </a:extLst>
          </p:cNvPr>
          <p:cNvCxnSpPr>
            <a:cxnSpLocks/>
            <a:stCxn id="10" idx="0"/>
          </p:cNvCxnSpPr>
          <p:nvPr>
            <p:custDataLst>
              <p:tags r:id="rId9"/>
            </p:custDataLst>
          </p:nvPr>
        </p:nvCxnSpPr>
        <p:spPr>
          <a:xfrm flipH="1" flipV="1">
            <a:off x="7018860" y="1805514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FCDB62-D934-40E1-96EE-ECA0BC751AED}"/>
              </a:ext>
            </a:extLst>
          </p:cNvPr>
          <p:cNvCxnSpPr>
            <a:cxnSpLocks/>
            <a:stCxn id="11" idx="0"/>
          </p:cNvCxnSpPr>
          <p:nvPr>
            <p:custDataLst>
              <p:tags r:id="rId10"/>
            </p:custDataLst>
          </p:nvPr>
        </p:nvCxnSpPr>
        <p:spPr>
          <a:xfrm flipH="1" flipV="1">
            <a:off x="6049641" y="1923309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7B01937-E9C3-D7B2-6486-71BD0747DFC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3"/>
          <a:srcRect l="-1" r="189"/>
          <a:stretch/>
        </p:blipFill>
        <p:spPr>
          <a:xfrm>
            <a:off x="3422478" y="3392175"/>
            <a:ext cx="5207111" cy="126019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B29B9D-9B4F-4C50-80F5-96F8414E42C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7" y="3344624"/>
            <a:ext cx="1123528" cy="119898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20627F8-C0BC-CF7F-F183-14A6726175D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1031558" y="430405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58D414-09FB-51BF-295C-D3D1DF030E9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52459" y="4517106"/>
            <a:ext cx="241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Dirac </a:t>
            </a:r>
            <a:br>
              <a:rPr lang="en-US" dirty="0"/>
            </a:br>
            <a:r>
              <a:rPr lang="en-US" dirty="0"/>
              <a:t>(bare lepton)</a:t>
            </a:r>
            <a:br>
              <a:rPr lang="en-US" dirty="0"/>
            </a:br>
            <a:r>
              <a:rPr lang="en-US" dirty="0"/>
              <a:t>g=2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FC3A53A-5F55-B9F6-D6F1-06D1666C668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220340" y="4789378"/>
            <a:ext cx="375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anomalous magnetic moment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6CB218-0405-9F42-A92F-4A7B4D0A209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99347" y="5591072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1928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8601AFA-81F6-8855-2757-72AE371A4E9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505772" y="5654873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today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5F0D4D-8F2C-B0EC-D6C8-052AD01C5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490449" y="6590643"/>
            <a:ext cx="2062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PRL 126, 141801 (2021)</a:t>
            </a:r>
          </a:p>
        </p:txBody>
      </p:sp>
    </p:spTree>
    <p:extLst>
      <p:ext uri="{BB962C8B-B14F-4D97-AF65-F5344CB8AC3E}">
        <p14:creationId xmlns:p14="http://schemas.microsoft.com/office/powerpoint/2010/main" val="408222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Muon magnetic moment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983B2-C41C-41CC-AC02-0019E6CEC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/>
          <a:srcRect r="30001"/>
          <a:stretch/>
        </p:blipFill>
        <p:spPr>
          <a:xfrm>
            <a:off x="8639208" y="351995"/>
            <a:ext cx="2985101" cy="27143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F7A5C0-417C-4B2F-BDEF-8D0F32FDF9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8" y="1525221"/>
            <a:ext cx="1897765" cy="4250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6FA43B-13D3-478A-AB50-DC03D9CFBB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83702" y="2274547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4859EF-2B7B-4C98-ABDF-6F6A72804E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40401" y="2298343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5C362D-E495-498D-86D4-F1DF59A446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55120" y="2159844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3F1716-7136-4E17-8432-ED6A94B80DB2}"/>
              </a:ext>
            </a:extLst>
          </p:cNvPr>
          <p:cNvCxnSpPr>
            <a:cxnSpLocks/>
            <a:stCxn id="9" idx="0"/>
          </p:cNvCxnSpPr>
          <p:nvPr>
            <p:custDataLst>
              <p:tags r:id="rId8"/>
            </p:custDataLst>
          </p:nvPr>
        </p:nvCxnSpPr>
        <p:spPr>
          <a:xfrm flipV="1">
            <a:off x="3483365" y="1785109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460BDB0-2C9F-459F-8104-219CDDB88F5A}"/>
              </a:ext>
            </a:extLst>
          </p:cNvPr>
          <p:cNvCxnSpPr>
            <a:cxnSpLocks/>
            <a:stCxn id="10" idx="0"/>
          </p:cNvCxnSpPr>
          <p:nvPr>
            <p:custDataLst>
              <p:tags r:id="rId9"/>
            </p:custDataLst>
          </p:nvPr>
        </p:nvCxnSpPr>
        <p:spPr>
          <a:xfrm flipH="1" flipV="1">
            <a:off x="7018860" y="1805514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FCDB62-D934-40E1-96EE-ECA0BC751AED}"/>
              </a:ext>
            </a:extLst>
          </p:cNvPr>
          <p:cNvCxnSpPr>
            <a:cxnSpLocks/>
            <a:stCxn id="11" idx="0"/>
          </p:cNvCxnSpPr>
          <p:nvPr>
            <p:custDataLst>
              <p:tags r:id="rId10"/>
            </p:custDataLst>
          </p:nvPr>
        </p:nvCxnSpPr>
        <p:spPr>
          <a:xfrm flipH="1" flipV="1">
            <a:off x="6049641" y="1923309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7B01937-E9C3-D7B2-6486-71BD0747DFC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5"/>
          <a:srcRect l="-1" r="189"/>
          <a:stretch/>
        </p:blipFill>
        <p:spPr>
          <a:xfrm>
            <a:off x="3422478" y="3392175"/>
            <a:ext cx="5207111" cy="126019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B29B9D-9B4F-4C50-80F5-96F8414E42C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7" y="3344624"/>
            <a:ext cx="1123528" cy="1198988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D5F0CFB-690D-ADA7-91D1-4E302CE0238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7"/>
          <a:srcRect l="13112" t="7237" r="10702" b="18121"/>
          <a:stretch/>
        </p:blipFill>
        <p:spPr>
          <a:xfrm>
            <a:off x="9287427" y="3243486"/>
            <a:ext cx="1376931" cy="1300126"/>
          </a:xfrm>
          <a:prstGeom prst="rect">
            <a:avLst/>
          </a:prstGeom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BE16978-743B-9407-7DFC-4B287059A2A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22311" y="4794105"/>
            <a:ext cx="169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BSM physics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20627F8-C0BC-CF7F-F183-14A6726175D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1031558" y="430405"/>
            <a:ext cx="775063" cy="92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58D414-09FB-51BF-295C-D3D1DF030E97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52459" y="4517106"/>
            <a:ext cx="241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Dirac </a:t>
            </a:r>
            <a:br>
              <a:rPr lang="en-US" dirty="0"/>
            </a:br>
            <a:r>
              <a:rPr lang="en-US" dirty="0"/>
              <a:t>(bare lepton)</a:t>
            </a:r>
            <a:br>
              <a:rPr lang="en-US" dirty="0"/>
            </a:br>
            <a:r>
              <a:rPr lang="en-US" dirty="0"/>
              <a:t>g=2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FC3A53A-5F55-B9F6-D6F1-06D1666C6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220340" y="4789378"/>
            <a:ext cx="375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anomalous magnetic moment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6CB218-0405-9F42-A92F-4A7B4D0A20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99347" y="5591072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1928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8601AFA-81F6-8855-2757-72AE371A4E9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5505772" y="5654873"/>
            <a:ext cx="984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today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5F0D4D-8F2C-B0EC-D6C8-052AD01C5F56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490449" y="6590643"/>
            <a:ext cx="2062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PRL 126, 141801 (2021)</a:t>
            </a:r>
          </a:p>
        </p:txBody>
      </p:sp>
    </p:spTree>
    <p:extLst>
      <p:ext uri="{BB962C8B-B14F-4D97-AF65-F5344CB8AC3E}">
        <p14:creationId xmlns:p14="http://schemas.microsoft.com/office/powerpoint/2010/main" val="250090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76373-7F3F-291B-65FC-AD68A09C1D6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Standard Model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BDB84A-DE1C-11DC-A473-6F5DA92262D2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5748171" y="1487199"/>
                <a:ext cx="5665407" cy="304603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QED:	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𝑄𝐸𝐷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≪1)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known to 5-loop level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EW: 	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𝐸𝑊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≪1)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known to 2-loop level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Hadronic Vacuum Polarization (HVP)  </a:t>
                </a:r>
                <a:br>
                  <a:rPr lang="en-US" sz="1800" dirty="0"/>
                </a:br>
                <a:r>
                  <a:rPr lang="en-US" sz="1800" dirty="0"/>
                  <a:t>	no 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~1)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dispersive approach (data-driven)</a:t>
                </a:r>
                <a:br>
                  <a:rPr lang="en-US" sz="1800" dirty="0"/>
                </a:br>
                <a:r>
                  <a:rPr lang="en-US" sz="1800" dirty="0"/>
                  <a:t>	lattice approach (first principle)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Hadronic Light-by-light (</a:t>
                </a:r>
                <a:r>
                  <a:rPr lang="en-US" sz="1800" dirty="0" err="1"/>
                  <a:t>HLbL</a:t>
                </a:r>
                <a:r>
                  <a:rPr lang="en-US" sz="1800" dirty="0"/>
                  <a:t>)</a:t>
                </a:r>
                <a:br>
                  <a:rPr lang="en-US" sz="1800" dirty="0"/>
                </a:br>
                <a:r>
                  <a:rPr lang="en-US" sz="1800" dirty="0"/>
                  <a:t>	no 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~1)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dispersive approach (data-driven)</a:t>
                </a:r>
                <a:br>
                  <a:rPr lang="en-US" sz="1800" dirty="0"/>
                </a:br>
                <a:r>
                  <a:rPr lang="en-US" sz="1800" dirty="0"/>
                  <a:t>	lattice approach (first principle)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BDB84A-DE1C-11DC-A473-6F5DA92262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8"/>
                </p:custDataLst>
              </p:nvPr>
            </p:nvSpPr>
            <p:spPr>
              <a:xfrm>
                <a:off x="5748171" y="1487199"/>
                <a:ext cx="5665407" cy="3046039"/>
              </a:xfrm>
              <a:blipFill>
                <a:blip r:embed="rId9"/>
                <a:stretch>
                  <a:fillRect l="-753" t="-1800" b="-5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DE24E6-106E-66ED-FEA1-FAF6B0A0E8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61A317-07D1-D0B1-F0C0-999704A3AD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 l="10832" r="15312" b="9957"/>
          <a:stretch/>
        </p:blipFill>
        <p:spPr>
          <a:xfrm>
            <a:off x="448222" y="1097268"/>
            <a:ext cx="5024271" cy="40211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FD5788-A95A-3C73-1BC6-25D0261E8E8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-1" r="1017"/>
          <a:stretch/>
        </p:blipFill>
        <p:spPr>
          <a:xfrm>
            <a:off x="1310466" y="5365351"/>
            <a:ext cx="3967187" cy="9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4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76373-7F3F-291B-65FC-AD68A09C1D6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Standard Model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BDB84A-DE1C-11DC-A473-6F5DA92262D2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5748171" y="1487199"/>
                <a:ext cx="5665407" cy="304603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QED:	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𝑄𝐸𝐷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≪1)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known to 5-loop level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EW: 	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𝐸𝑊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≪1)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known to 2-loop level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Hadronic Vacuum Polarization (HVP)  </a:t>
                </a:r>
                <a:br>
                  <a:rPr lang="en-US" sz="1800" dirty="0"/>
                </a:br>
                <a:r>
                  <a:rPr lang="en-US" sz="1800" dirty="0"/>
                  <a:t>	no 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~1)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dispersive approach (data-driven)</a:t>
                </a:r>
                <a:br>
                  <a:rPr lang="en-US" sz="1800" dirty="0"/>
                </a:br>
                <a:r>
                  <a:rPr lang="en-US" sz="1800" dirty="0"/>
                  <a:t>	lattice approach (first principle)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Hadronic Light-by-light (</a:t>
                </a:r>
                <a:r>
                  <a:rPr lang="en-US" sz="1800" dirty="0" err="1"/>
                  <a:t>HLbL</a:t>
                </a:r>
                <a:r>
                  <a:rPr lang="en-US" sz="1800" dirty="0"/>
                  <a:t>)</a:t>
                </a:r>
                <a:br>
                  <a:rPr lang="en-US" sz="1800" dirty="0"/>
                </a:br>
                <a:r>
                  <a:rPr lang="en-US" sz="1800" dirty="0"/>
                  <a:t>	no perturbative approach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~1)</m:t>
                    </m:r>
                  </m:oMath>
                </a14:m>
                <a:br>
                  <a:rPr lang="en-US" sz="1800" dirty="0"/>
                </a:br>
                <a:r>
                  <a:rPr lang="en-US" sz="1800" dirty="0"/>
                  <a:t>	dispersive approach (data-driven)</a:t>
                </a:r>
                <a:br>
                  <a:rPr lang="en-US" sz="1800" dirty="0"/>
                </a:br>
                <a:r>
                  <a:rPr lang="en-US" sz="1800" dirty="0"/>
                  <a:t>	lattice approach (first principle)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BDB84A-DE1C-11DC-A473-6F5DA92262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14"/>
                </p:custDataLst>
              </p:nvPr>
            </p:nvSpPr>
            <p:spPr>
              <a:xfrm>
                <a:off x="5748171" y="1487199"/>
                <a:ext cx="5665407" cy="3046039"/>
              </a:xfrm>
              <a:blipFill>
                <a:blip r:embed="rId15"/>
                <a:stretch>
                  <a:fillRect l="-753" t="-1800" b="-5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DE24E6-106E-66ED-FEA1-FAF6B0A0E8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61A317-07D1-D0B1-F0C0-999704A3AD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/>
          <a:srcRect l="10832" r="15312" b="9957"/>
          <a:stretch/>
        </p:blipFill>
        <p:spPr>
          <a:xfrm>
            <a:off x="448222" y="1097268"/>
            <a:ext cx="5024271" cy="40211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FD5788-A95A-3C73-1BC6-25D0261E8E8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7"/>
          <a:srcRect l="-1" r="1017"/>
          <a:stretch/>
        </p:blipFill>
        <p:spPr>
          <a:xfrm>
            <a:off x="1310466" y="5365351"/>
            <a:ext cx="3967187" cy="96814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AFA58FF-517F-88FC-44D2-D5A25D505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06906" y="5932492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agreement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ABB49A-9F5C-CFD5-1D45-83E2FDEF5B9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06906" y="4391675"/>
            <a:ext cx="98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tension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478A021-B19E-F192-C501-5A9464512BC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H="1" flipV="1">
            <a:off x="10449479" y="4447032"/>
            <a:ext cx="370921" cy="134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3F80A4F-F8DD-2C74-3A4D-678A2424907F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10449479" y="4218432"/>
            <a:ext cx="370921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F4B08D3-B985-82D7-0142-D56AC4F6FA80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H="1" flipV="1">
            <a:off x="10449479" y="5987849"/>
            <a:ext cx="370921" cy="134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DB4F0B-F576-74F0-A173-C3C560A90B35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10449479" y="5759249"/>
            <a:ext cx="370921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2205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483,8175"/>
  <p:tag name="LATEXADDIN" val="\documentclass{article}&#10;\usepackage{amsmath}&#10;\pagestyle{empty}&#10;\begin{document}&#10;&#10;$$ \tilde{B} = \frac{\hbar \tilde{\omega}_p'}{2\mu_p'} $$&#10;&#10;&#10;\end{document}"/>
  <p:tag name="IGUANATEXSIZE" val="18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2314,073"/>
  <p:tag name="LATEXADDIN" val="\documentclass{article}&#10;\usepackage{amsmath}&#10;\pagestyle{empty}&#10;\begin{document}&#10;&#10;&#10;$$ a_\mu = \frac{\omega_a}{\tilde{B}}\frac{m_\mu}{e} = \frac{\omega_a}{\tilde{\omega}_p'(T_r)} \frac{\mu_p'(T_r)}{\mu_e(H)} \frac{\mu_e(H)}{\mu_e} \frac{m_\mu}{m_e} \frac{g_e}{2} $$&#10;&#10;&#10;\end{document}"/>
  <p:tag name="IGUANATEXSIZE" val="18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0222"/>
  <p:tag name="ORIGINALWIDTH" val="2873,651"/>
  <p:tag name="LATEXADDIN" val="\documentclass{article}&#10;\usepackage{amsmath}&#10;\pagestyle{empty}&#10;\begin{document}&#10;&#10;$$ f(t) \propto \langle N\rangle_\mathrm{thresh} e^{-\frac{t}{\gamma \tau}}\left[ 1 + \langle A \rangle_\mathrm{thres} \cos\left(\omega_a t - \langle \phi \rangle_\mathrm{thres} \right) \right] &#10;$$&#10;&#10;&#10;\end{document}"/>
  <p:tag name="IGUANATEXSIZE" val="40"/>
  <p:tag name="IGUANATEXCURSOR" val="295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  <p:tag name="SHAPEID" val=" 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943"/>
  <p:tag name="ORIGINALWIDTH" val="2641,119"/>
  <p:tag name="LATEXADDIN" val="\documentclass{article}&#10;\usepackage{amsmath}&#10;\pagestyle{empty}&#10;\begin{document}&#10;&#10;$$ \frac{\omega_a}{\tilde{\omega}_p'} = \frac{f_\mathrm{clock} \omega_a^\mathrm{meas}\left(1+C_e + C_p + C_{ml} + C_{pa}\right) }{f_\mathrm{calib}\left\langle M(x,y,\phi)\omega_p'(x,y,\phi)\right\rangle \left(1+B_k +B_q\right)} $$&#10;&#10;&#10;\end{document}"/>
  <p:tag name="IGUANATEXSIZE" val="20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8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865"/>
  <p:tag name="ORIGINALWIDTH" val="735,1026"/>
  <p:tag name="LATEXADDIN" val="\documentclass{article}&#10;\usepackage{amsmath}&#10;\pagestyle{empty}&#10;\begin{document}&#10;&#10;$$ \omega_a = a_\mu \frac{e}{m_\mu} B $$&#10;&#10;&#10;\end{document}"/>
  <p:tag name="IGUANATEXSIZE" val="20"/>
  <p:tag name="IGUANATEXCURSOR" val="12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  <p:tag name="SHAPEID" val=" 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  <p:tag name="SHAPEID" val=" 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  <p:tag name="SHAPEID" val=" 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  <p:tag name="SHAPEID" val=" 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7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2,5617"/>
  <p:tag name="ORIGINALWIDTH" val="2325,324"/>
  <p:tag name="LATEXADDIN" val="\documentclass{article}&#10;\usepackage{amsmath}&#10;\pagestyle{empty}&#10;\begin{document}&#10;&#10;&#10;$$ \underbrace{\omega_s - \omega_c}_{\omega_a} = g_\mu \frac{e}{2m_\mu}B - \frac{e}{m} B = \underbrace{\frac{g_\mu-2}{2}}_{a_\mu} \frac{e}{m_\mu}B $$&#10;&#10;&#10;\end{document}"/>
  <p:tag name="IGUANATEXSIZE" val="18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,285"/>
  <p:tag name="ORIGINALWIDTH" val="731,3521"/>
  <p:tag name="LATEXADDIN" val="\documentclass{article}&#10;\usepackage{amsmath}&#10;\pagestyle{empty}&#10;\begin{document}&#10;&#10;&#10;$$ \vec{\omega}_C = -\frac{e}{m\gamma} \vec{B} $$&#10;&#10;\end{document}"/>
  <p:tag name="IGUANATEXSIZE" val="18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,285"/>
  <p:tag name="ORIGINALWIDTH" val="1620,976"/>
  <p:tag name="LATEXADDIN" val="\documentclass{article}&#10;\usepackage{amsmath}&#10;\pagestyle{empty}&#10;\begin{document}&#10;&#10;$$ \vec{\omega}_S = - g\frac{e}{2m}\vec{B} - (1-\gamma) \frac{e}{\gamma m}\vec{B} $$&#10;&#10;&#10;\end{document}"/>
  <p:tag name="IGUANATEXSIZE" val="18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,5433"/>
  <p:tag name="ORIGINALWIDTH" val="2747,633"/>
  <p:tag name="LATEXADDIN" val="\documentclass{article}&#10;\usepackage{amsmath}&#10;\pagestyle{empty}&#10;\begin{document}&#10;&#10;$$ \frac{\omega_a}{\tilde{\omega}_p'} = \frac{f_\mathrm{clock} \omega_a^\mathrm{meas}(1+C_e + C_p + C_{ml} + C_{pa} + C_{dd}) }{f_\mathrm{calib} \langle M(x,y,\phi) \omega_p'(x,y,\phi)\rangle (1 + B_k + B_q)}$$&#10;&#10;&#10;\end{document}&#10;"/>
  <p:tag name="IGUANATEXSIZE" val="20"/>
  <p:tag name="IGUANATEXCURSOR" val="0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483,8175"/>
  <p:tag name="LATEXADDIN" val="\documentclass{article}&#10;\usepackage{amsmath}&#10;\pagestyle{empty}&#10;\begin{document}&#10;&#10;$$ \tilde{B} = \frac{\hbar \tilde{\omega}_p'}{2\mu_p'} $$&#10;&#10;&#10;\end{document}"/>
  <p:tag name="IGUANATEXSIZE" val="18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6"/>
</p:tagLst>
</file>

<file path=ppt/theme/theme1.xml><?xml version="1.0" encoding="utf-8"?>
<a:theme xmlns:a="http://schemas.openxmlformats.org/drawingml/2006/main" name="JGU_V3">
  <a:themeElements>
    <a:clrScheme name="Benutzerdefiniert 1">
      <a:dk1>
        <a:srgbClr val="C100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U_V3" id="{4945E65E-FBF2-4D18-B945-CCD46CBA53D2}" vid="{E14D01B1-C405-4807-A425-432429409A5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JGU_V3</Template>
  <TotalTime>0</TotalTime>
  <Words>2516</Words>
  <Application>Microsoft Office PowerPoint</Application>
  <PresentationFormat>Breitbild</PresentationFormat>
  <Paragraphs>600</Paragraphs>
  <Slides>59</Slides>
  <Notes>21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75" baseType="lpstr">
      <vt:lpstr>Meiryo</vt:lpstr>
      <vt:lpstr>ＭＳ Ｐゴシック</vt:lpstr>
      <vt:lpstr>AAAACF+Times-Roman</vt:lpstr>
      <vt:lpstr>Aptos</vt:lpstr>
      <vt:lpstr>Arial</vt:lpstr>
      <vt:lpstr>Arial Narrow</vt:lpstr>
      <vt:lpstr>Calibri</vt:lpstr>
      <vt:lpstr>Cambria Math</vt:lpstr>
      <vt:lpstr>Helvetica</vt:lpstr>
      <vt:lpstr>Hiragino Kaku Gothic Pro W3</vt:lpstr>
      <vt:lpstr>NimbusSanL-Regu</vt:lpstr>
      <vt:lpstr>Noto Sans</vt:lpstr>
      <vt:lpstr>Slack-Lato</vt:lpstr>
      <vt:lpstr>Symbol</vt:lpstr>
      <vt:lpstr>Wingdings</vt:lpstr>
      <vt:lpstr>JGU_V3</vt:lpstr>
      <vt:lpstr>Testing the Standard Model  with Most Accurate  Muon g-2 Measurement</vt:lpstr>
      <vt:lpstr>Outline</vt:lpstr>
      <vt:lpstr>Muon magnetic moment</vt:lpstr>
      <vt:lpstr>Muon magnetic moment</vt:lpstr>
      <vt:lpstr>Muon magnetic moment</vt:lpstr>
      <vt:lpstr>Muon magnetic moment</vt:lpstr>
      <vt:lpstr>Muon magnetic moment</vt:lpstr>
      <vt:lpstr>Standard Model Calculation</vt:lpstr>
      <vt:lpstr>Standard Model Calculation</vt:lpstr>
      <vt:lpstr>Dispersive Approach</vt:lpstr>
      <vt:lpstr>Lattice QCD Approach</vt:lpstr>
      <vt:lpstr>The Muon g-2 Puzzle</vt:lpstr>
      <vt:lpstr>Outline</vt:lpstr>
      <vt:lpstr>Muon in homogeneous magnetic field</vt:lpstr>
      <vt:lpstr>The Muon g-2 experiment at FNAL</vt:lpstr>
      <vt:lpstr>The Muon g-2 experiment at FNAL</vt:lpstr>
      <vt:lpstr>The Muon g-2 experiment at FNAL</vt:lpstr>
      <vt:lpstr>The Muon g-2 experiment at FNAL</vt:lpstr>
      <vt:lpstr>The Muon g-2 experiment at FNAL</vt:lpstr>
      <vt:lpstr>The Muon g-2 experiment at FNAL</vt:lpstr>
      <vt:lpstr>The Muon g-2 experiment at FNAL</vt:lpstr>
      <vt:lpstr>The Muon g-2 experiment at FNAL</vt:lpstr>
      <vt:lpstr>Extracting aµ</vt:lpstr>
      <vt:lpstr>Outline</vt:lpstr>
      <vt:lpstr>Uncertainties Run1 vs Run2</vt:lpstr>
      <vt:lpstr>Improvements: Statistics</vt:lpstr>
      <vt:lpstr>Improvements: Running Conditions</vt:lpstr>
      <vt:lpstr>Improvements: Systematic Studies</vt:lpstr>
      <vt:lpstr>Improvements: Analysis</vt:lpstr>
      <vt:lpstr>Outline</vt:lpstr>
      <vt:lpstr>Outlook</vt:lpstr>
      <vt:lpstr>Outlook</vt:lpstr>
      <vt:lpstr>Outlook</vt:lpstr>
      <vt:lpstr>Conclusions</vt:lpstr>
      <vt:lpstr>Thank you for your attention</vt:lpstr>
      <vt:lpstr>Backup</vt:lpstr>
      <vt:lpstr>Beyond Standard Model Physics</vt:lpstr>
      <vt:lpstr>Lattice approach</vt:lpstr>
      <vt:lpstr>Lattice approach</vt:lpstr>
      <vt:lpstr>The Muon g-2 Puzzle</vt:lpstr>
      <vt:lpstr>Extracting aµ</vt:lpstr>
      <vt:lpstr>Why is Muon g-2 a good test of the SM?</vt:lpstr>
      <vt:lpstr>Fitting the “wiggle” plot</vt:lpstr>
      <vt:lpstr>Magnetic field tracking</vt:lpstr>
      <vt:lpstr>Muon weighted magnetic field</vt:lpstr>
      <vt:lpstr>Spin projection detection</vt:lpstr>
      <vt:lpstr>Relativistic muon in magnetic &amp; electric fields</vt:lpstr>
      <vt:lpstr>Muon decay in rest frame</vt:lpstr>
      <vt:lpstr>Magnetic field tracking</vt:lpstr>
      <vt:lpstr>Muon Campus at Fermilab</vt:lpstr>
      <vt:lpstr>Producing the muon beam</vt:lpstr>
      <vt:lpstr>The “wiggle” plot</vt:lpstr>
      <vt:lpstr>Phase acceptance</vt:lpstr>
      <vt:lpstr>Phase acceptance</vt:lpstr>
      <vt:lpstr>Further improvements</vt:lpstr>
      <vt:lpstr>PowerPoint-Präsentation</vt:lpstr>
      <vt:lpstr>J-PARC Experiment</vt:lpstr>
      <vt:lpstr>New method to measure a_μ^(HVP,   LO)</vt:lpstr>
      <vt:lpstr>181 collaboration members worldwide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Dr. René</dc:creator>
  <cp:lastModifiedBy>Reimann, Dr. René</cp:lastModifiedBy>
  <cp:revision>1</cp:revision>
  <dcterms:created xsi:type="dcterms:W3CDTF">2024-02-27T17:24:30Z</dcterms:created>
  <dcterms:modified xsi:type="dcterms:W3CDTF">2024-10-08T09:42:34Z</dcterms:modified>
</cp:coreProperties>
</file>